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Lst>
  <p:sldIdLst>
    <p:sldId id="260" r:id="rId4"/>
    <p:sldId id="256" r:id="rId5"/>
    <p:sldId id="257" r:id="rId6"/>
    <p:sldId id="258" r:id="rId7"/>
    <p:sldId id="259" r:id="rId8"/>
    <p:sldId id="264"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00"/>
    <a:srgbClr val="004EA8"/>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96"/>
    <p:restoredTop sz="96327"/>
  </p:normalViewPr>
  <p:slideViewPr>
    <p:cSldViewPr snapToGrid="0">
      <p:cViewPr varScale="1">
        <p:scale>
          <a:sx n="89" d="100"/>
          <a:sy n="89" d="100"/>
        </p:scale>
        <p:origin x="78"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6EC4A-B728-0ACE-F940-020E6043F154}"/>
              </a:ext>
            </a:extLst>
          </p:cNvPr>
          <p:cNvSpPr>
            <a:spLocks noGrp="1"/>
          </p:cNvSpPr>
          <p:nvPr>
            <p:ph type="title"/>
          </p:nvPr>
        </p:nvSpPr>
        <p:spPr>
          <a:xfrm>
            <a:off x="405063" y="2103437"/>
            <a:ext cx="10515600" cy="1325563"/>
          </a:xfrm>
          <a:prstGeom prst="rect">
            <a:avLst/>
          </a:prstGeom>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34A6C83-8008-DB64-44DE-265AE95B0F4F}"/>
              </a:ext>
            </a:extLst>
          </p:cNvPr>
          <p:cNvSpPr>
            <a:spLocks noGrp="1"/>
          </p:cNvSpPr>
          <p:nvPr>
            <p:ph type="dt" sz="half" idx="10"/>
          </p:nvPr>
        </p:nvSpPr>
        <p:spPr/>
        <p:txBody>
          <a:bodyPr/>
          <a:lstStyle/>
          <a:p>
            <a:fld id="{FDA2A641-B441-4D42-9B3C-11F903E85912}" type="datetimeFigureOut">
              <a:rPr lang="en-US" smtClean="0"/>
              <a:t>2/14/2024</a:t>
            </a:fld>
            <a:endParaRPr lang="en-US"/>
          </a:p>
        </p:txBody>
      </p:sp>
    </p:spTree>
    <p:extLst>
      <p:ext uri="{BB962C8B-B14F-4D97-AF65-F5344CB8AC3E}">
        <p14:creationId xmlns:p14="http://schemas.microsoft.com/office/powerpoint/2010/main" val="3177958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5A474-24F8-DCFF-D224-AE246AC32C9D}"/>
              </a:ext>
            </a:extLst>
          </p:cNvPr>
          <p:cNvSpPr>
            <a:spLocks noGrp="1"/>
          </p:cNvSpPr>
          <p:nvPr>
            <p:ph type="ctrTitle"/>
          </p:nvPr>
        </p:nvSpPr>
        <p:spPr>
          <a:xfrm>
            <a:off x="429986" y="1122363"/>
            <a:ext cx="9144000" cy="2387600"/>
          </a:xfrm>
          <a:prstGeom prst="rect">
            <a:avLst/>
          </a:prstGeom>
        </p:spPr>
        <p:txBody>
          <a:bodyPr anchor="b"/>
          <a:lstStyle>
            <a:lvl1pPr algn="ctr">
              <a:defRPr sz="6000"/>
            </a:lvl1pPr>
          </a:lstStyle>
          <a:p>
            <a:r>
              <a:rPr lang="en-GB"/>
              <a:t>Click to edit Master title style</a:t>
            </a:r>
            <a:endParaRPr lang="en-US"/>
          </a:p>
        </p:txBody>
      </p:sp>
    </p:spTree>
    <p:extLst>
      <p:ext uri="{BB962C8B-B14F-4D97-AF65-F5344CB8AC3E}">
        <p14:creationId xmlns:p14="http://schemas.microsoft.com/office/powerpoint/2010/main" val="329699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004EA8"/>
        </a:solidFill>
        <a:effectLst/>
      </p:bgPr>
    </p:bg>
    <p:spTree>
      <p:nvGrpSpPr>
        <p:cNvPr id="1" name=""/>
        <p:cNvGrpSpPr/>
        <p:nvPr/>
      </p:nvGrpSpPr>
      <p:grpSpPr>
        <a:xfrm>
          <a:off x="0" y="0"/>
          <a:ext cx="0" cy="0"/>
          <a:chOff x="0" y="0"/>
          <a:chExt cx="0" cy="0"/>
        </a:xfrm>
      </p:grpSpPr>
      <p:sp>
        <p:nvSpPr>
          <p:cNvPr id="8" name="Rectangle">
            <a:extLst>
              <a:ext uri="{FF2B5EF4-FFF2-40B4-BE49-F238E27FC236}">
                <a16:creationId xmlns:a16="http://schemas.microsoft.com/office/drawing/2014/main" id="{6878A396-A84B-517D-8249-3F9854EAB442}"/>
              </a:ext>
            </a:extLst>
          </p:cNvPr>
          <p:cNvSpPr/>
          <p:nvPr userDrawn="1"/>
        </p:nvSpPr>
        <p:spPr>
          <a:xfrm flipV="1">
            <a:off x="428215" y="779321"/>
            <a:ext cx="4894073" cy="53436"/>
          </a:xfrm>
          <a:prstGeom prst="rect">
            <a:avLst/>
          </a:prstGeom>
          <a:solidFill>
            <a:srgbClr val="FFF200"/>
          </a:solidFill>
          <a:ln w="12700">
            <a:miter lim="400000"/>
          </a:ln>
        </p:spPr>
        <p:txBody>
          <a:bodyPr lIns="50800" tIns="50800" rIns="50800" bIns="50800" anchor="ctr"/>
          <a:lstStyle/>
          <a:p>
            <a:endParaRPr/>
          </a:p>
        </p:txBody>
      </p:sp>
    </p:spTree>
    <p:extLst>
      <p:ext uri="{BB962C8B-B14F-4D97-AF65-F5344CB8AC3E}">
        <p14:creationId xmlns:p14="http://schemas.microsoft.com/office/powerpoint/2010/main" val="4153975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B16DC2-CDFA-6115-C162-B11D22996AFB}"/>
              </a:ext>
            </a:extLst>
          </p:cNvPr>
          <p:cNvSpPr>
            <a:spLocks/>
          </p:cNvSpPr>
          <p:nvPr userDrawn="1"/>
        </p:nvSpPr>
        <p:spPr>
          <a:xfrm>
            <a:off x="0" y="0"/>
            <a:ext cx="6120000" cy="6858000"/>
          </a:xfrm>
          <a:prstGeom prst="rect">
            <a:avLst/>
          </a:prstGeom>
          <a:solidFill>
            <a:srgbClr val="004E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a:extLst>
              <a:ext uri="{FF2B5EF4-FFF2-40B4-BE49-F238E27FC236}">
                <a16:creationId xmlns:a16="http://schemas.microsoft.com/office/drawing/2014/main" id="{E82E0853-B7D7-47A0-5188-5544AF43CBB1}"/>
              </a:ext>
            </a:extLst>
          </p:cNvPr>
          <p:cNvSpPr/>
          <p:nvPr userDrawn="1"/>
        </p:nvSpPr>
        <p:spPr>
          <a:xfrm flipV="1">
            <a:off x="428215" y="779321"/>
            <a:ext cx="4894073" cy="53436"/>
          </a:xfrm>
          <a:prstGeom prst="rect">
            <a:avLst/>
          </a:prstGeom>
          <a:solidFill>
            <a:srgbClr val="FFF200"/>
          </a:solidFill>
          <a:ln w="12700">
            <a:miter lim="400000"/>
          </a:ln>
        </p:spPr>
        <p:txBody>
          <a:bodyPr lIns="50800" tIns="50800" rIns="50800" bIns="50800" anchor="ctr"/>
          <a:lstStyle/>
          <a:p>
            <a:endParaRPr/>
          </a:p>
        </p:txBody>
      </p:sp>
    </p:spTree>
    <p:extLst>
      <p:ext uri="{BB962C8B-B14F-4D97-AF65-F5344CB8AC3E}">
        <p14:creationId xmlns:p14="http://schemas.microsoft.com/office/powerpoint/2010/main" val="2849320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9F1E2-DFAE-56EF-D151-F9FC1751C07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Tree>
    <p:extLst>
      <p:ext uri="{BB962C8B-B14F-4D97-AF65-F5344CB8AC3E}">
        <p14:creationId xmlns:p14="http://schemas.microsoft.com/office/powerpoint/2010/main" val="1548419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6EC4A-B728-0ACE-F940-020E6043F154}"/>
              </a:ext>
            </a:extLst>
          </p:cNvPr>
          <p:cNvSpPr>
            <a:spLocks noGrp="1"/>
          </p:cNvSpPr>
          <p:nvPr>
            <p:ph type="title"/>
          </p:nvPr>
        </p:nvSpPr>
        <p:spPr>
          <a:xfrm>
            <a:off x="405063" y="2103437"/>
            <a:ext cx="10515600" cy="1325563"/>
          </a:xfrm>
          <a:prstGeom prst="rect">
            <a:avLst/>
          </a:prstGeom>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34A6C83-8008-DB64-44DE-265AE95B0F4F}"/>
              </a:ext>
            </a:extLst>
          </p:cNvPr>
          <p:cNvSpPr>
            <a:spLocks noGrp="1"/>
          </p:cNvSpPr>
          <p:nvPr>
            <p:ph type="dt" sz="half" idx="10"/>
          </p:nvPr>
        </p:nvSpPr>
        <p:spPr/>
        <p:txBody>
          <a:bodyPr/>
          <a:lstStyle/>
          <a:p>
            <a:fld id="{FDA2A641-B441-4D42-9B3C-11F903E85912}" type="datetimeFigureOut">
              <a:rPr lang="en-US" smtClean="0"/>
              <a:t>2/14/2024</a:t>
            </a:fld>
            <a:endParaRPr lang="en-US"/>
          </a:p>
        </p:txBody>
      </p:sp>
    </p:spTree>
    <p:extLst>
      <p:ext uri="{BB962C8B-B14F-4D97-AF65-F5344CB8AC3E}">
        <p14:creationId xmlns:p14="http://schemas.microsoft.com/office/powerpoint/2010/main" val="37795675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theme" Target="../theme/theme3.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4EA8"/>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2CD7F0D-E564-5E6D-5E48-42C8BEC3C67D}"/>
              </a:ext>
            </a:extLst>
          </p:cNvPr>
          <p:cNvSpPr>
            <a:spLocks noGrp="1"/>
          </p:cNvSpPr>
          <p:nvPr>
            <p:ph type="body" idx="1"/>
          </p:nvPr>
        </p:nvSpPr>
        <p:spPr>
          <a:xfrm>
            <a:off x="405063" y="3830595"/>
            <a:ext cx="8578516" cy="1928521"/>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2E466107-228D-BE21-671A-A27EC4DCB727}"/>
              </a:ext>
            </a:extLst>
          </p:cNvPr>
          <p:cNvSpPr>
            <a:spLocks noGrp="1"/>
          </p:cNvSpPr>
          <p:nvPr>
            <p:ph type="dt" sz="half" idx="2"/>
          </p:nvPr>
        </p:nvSpPr>
        <p:spPr>
          <a:xfrm>
            <a:off x="405063" y="6139309"/>
            <a:ext cx="2743200" cy="365125"/>
          </a:xfrm>
          <a:prstGeom prst="rect">
            <a:avLst/>
          </a:prstGeom>
        </p:spPr>
        <p:txBody>
          <a:bodyPr vert="horz" lIns="0" tIns="0" rIns="0" bIns="0" rtlCol="0" anchor="b" anchorCtr="0"/>
          <a:lstStyle>
            <a:lvl1pPr algn="l">
              <a:defRPr sz="1200">
                <a:solidFill>
                  <a:schemeClr val="bg1"/>
                </a:solidFill>
              </a:defRPr>
            </a:lvl1pPr>
          </a:lstStyle>
          <a:p>
            <a:r>
              <a:rPr lang="en-US" dirty="0"/>
              <a:t>VERSION # / MONTH 2024</a:t>
            </a:r>
          </a:p>
        </p:txBody>
      </p:sp>
      <p:pic>
        <p:nvPicPr>
          <p:cNvPr id="8" name="EE24_SIGNATURE_RGB_negative_EN.png" descr="EE24_SIGNATURE_RGB_negative_EN.png">
            <a:extLst>
              <a:ext uri="{FF2B5EF4-FFF2-40B4-BE49-F238E27FC236}">
                <a16:creationId xmlns:a16="http://schemas.microsoft.com/office/drawing/2014/main" id="{65CCAE08-5FF0-6F0F-404D-AD6F1EA123EC}"/>
              </a:ext>
            </a:extLst>
          </p:cNvPr>
          <p:cNvPicPr>
            <a:picLocks noChangeAspect="1"/>
          </p:cNvPicPr>
          <p:nvPr userDrawn="1"/>
        </p:nvPicPr>
        <p:blipFill>
          <a:blip r:embed="rId3"/>
          <a:stretch>
            <a:fillRect/>
          </a:stretch>
        </p:blipFill>
        <p:spPr>
          <a:xfrm>
            <a:off x="9665930" y="5589227"/>
            <a:ext cx="2353616" cy="1100164"/>
          </a:xfrm>
          <a:prstGeom prst="rect">
            <a:avLst/>
          </a:prstGeom>
          <a:ln w="12700">
            <a:miter lim="400000"/>
          </a:ln>
        </p:spPr>
      </p:pic>
      <p:sp>
        <p:nvSpPr>
          <p:cNvPr id="13" name="Title Placeholder 12">
            <a:extLst>
              <a:ext uri="{FF2B5EF4-FFF2-40B4-BE49-F238E27FC236}">
                <a16:creationId xmlns:a16="http://schemas.microsoft.com/office/drawing/2014/main" id="{A2E2F6D3-FAEE-9816-A697-5D7E41DD3140}"/>
              </a:ext>
            </a:extLst>
          </p:cNvPr>
          <p:cNvSpPr>
            <a:spLocks noGrp="1"/>
          </p:cNvSpPr>
          <p:nvPr>
            <p:ph type="title"/>
          </p:nvPr>
        </p:nvSpPr>
        <p:spPr>
          <a:xfrm>
            <a:off x="405063" y="2288498"/>
            <a:ext cx="8578516" cy="1325563"/>
          </a:xfrm>
          <a:prstGeom prst="rect">
            <a:avLst/>
          </a:prstGeom>
        </p:spPr>
        <p:txBody>
          <a:bodyPr vert="horz" lIns="0" tIns="0" rIns="0" bIns="0" rtlCol="0" anchor="ctr">
            <a:normAutofit/>
          </a:bodyPr>
          <a:lstStyle/>
          <a:p>
            <a:r>
              <a:rPr lang="en-GB" dirty="0"/>
              <a:t>Click to edit Master title style</a:t>
            </a:r>
            <a:endParaRPr lang="en-US" dirty="0"/>
          </a:p>
        </p:txBody>
      </p:sp>
      <p:pic>
        <p:nvPicPr>
          <p:cNvPr id="14" name="Image" descr="Image">
            <a:extLst>
              <a:ext uri="{FF2B5EF4-FFF2-40B4-BE49-F238E27FC236}">
                <a16:creationId xmlns:a16="http://schemas.microsoft.com/office/drawing/2014/main" id="{A8DB58D1-341E-FF38-2437-DCB01B8D13F5}"/>
              </a:ext>
            </a:extLst>
          </p:cNvPr>
          <p:cNvPicPr>
            <a:picLocks noChangeAspect="1"/>
          </p:cNvPicPr>
          <p:nvPr userDrawn="1"/>
        </p:nvPicPr>
        <p:blipFill>
          <a:blip r:embed="rId4"/>
          <a:srcRect r="40070" b="60743"/>
          <a:stretch>
            <a:fillRect/>
          </a:stretch>
        </p:blipFill>
        <p:spPr>
          <a:xfrm>
            <a:off x="5441014" y="2457015"/>
            <a:ext cx="6762987" cy="4400985"/>
          </a:xfrm>
          <a:prstGeom prst="rect">
            <a:avLst/>
          </a:prstGeom>
          <a:ln w="12700">
            <a:miter lim="400000"/>
          </a:ln>
        </p:spPr>
      </p:pic>
    </p:spTree>
    <p:extLst>
      <p:ext uri="{BB962C8B-B14F-4D97-AF65-F5344CB8AC3E}">
        <p14:creationId xmlns:p14="http://schemas.microsoft.com/office/powerpoint/2010/main" val="3733859777"/>
      </p:ext>
    </p:extLst>
  </p:cSld>
  <p:clrMap bg1="lt1" tx1="dk1" bg2="lt2" tx2="dk2" accent1="accent1" accent2="accent2" accent3="accent3" accent4="accent4" accent5="accent5" accent6="accent6" hlink="hlink" folHlink="folHlink"/>
  <p:sldLayoutIdLst>
    <p:sldLayoutId id="2147483654" r:id="rId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DDDDDD"/>
        </a:solidFill>
        <a:effectLst/>
      </p:bgPr>
    </p:bg>
    <p:spTree>
      <p:nvGrpSpPr>
        <p:cNvPr id="1" name=""/>
        <p:cNvGrpSpPr/>
        <p:nvPr/>
      </p:nvGrpSpPr>
      <p:grpSpPr>
        <a:xfrm>
          <a:off x="0" y="0"/>
          <a:ext cx="0" cy="0"/>
          <a:chOff x="0" y="0"/>
          <a:chExt cx="0" cy="0"/>
        </a:xfrm>
      </p:grpSpPr>
      <p:pic>
        <p:nvPicPr>
          <p:cNvPr id="7" name="Image" descr="Image">
            <a:extLst>
              <a:ext uri="{FF2B5EF4-FFF2-40B4-BE49-F238E27FC236}">
                <a16:creationId xmlns:a16="http://schemas.microsoft.com/office/drawing/2014/main" id="{5D344A53-BD6A-7062-B6F4-15E7A8490599}"/>
              </a:ext>
            </a:extLst>
          </p:cNvPr>
          <p:cNvPicPr>
            <a:picLocks noChangeAspect="1"/>
          </p:cNvPicPr>
          <p:nvPr userDrawn="1"/>
        </p:nvPicPr>
        <p:blipFill>
          <a:blip r:embed="rId3"/>
          <a:srcRect r="40143" b="60722"/>
          <a:stretch>
            <a:fillRect/>
          </a:stretch>
        </p:blipFill>
        <p:spPr>
          <a:xfrm>
            <a:off x="5445393" y="2481754"/>
            <a:ext cx="6758606" cy="4376246"/>
          </a:xfrm>
          <a:prstGeom prst="rect">
            <a:avLst/>
          </a:prstGeom>
          <a:ln w="12700">
            <a:miter lim="400000"/>
          </a:ln>
        </p:spPr>
      </p:pic>
      <p:sp>
        <p:nvSpPr>
          <p:cNvPr id="10" name="Date Placeholder 3">
            <a:extLst>
              <a:ext uri="{FF2B5EF4-FFF2-40B4-BE49-F238E27FC236}">
                <a16:creationId xmlns:a16="http://schemas.microsoft.com/office/drawing/2014/main" id="{8AD5DD0A-CC9C-44A6-F7A9-586557CA1E5D}"/>
              </a:ext>
            </a:extLst>
          </p:cNvPr>
          <p:cNvSpPr>
            <a:spLocks noGrp="1"/>
          </p:cNvSpPr>
          <p:nvPr>
            <p:ph type="dt" sz="half" idx="2"/>
          </p:nvPr>
        </p:nvSpPr>
        <p:spPr>
          <a:xfrm>
            <a:off x="405063" y="6139309"/>
            <a:ext cx="2743200" cy="365125"/>
          </a:xfrm>
          <a:prstGeom prst="rect">
            <a:avLst/>
          </a:prstGeom>
        </p:spPr>
        <p:txBody>
          <a:bodyPr vert="horz" lIns="0" tIns="0" rIns="0" bIns="0" rtlCol="0" anchor="b" anchorCtr="0"/>
          <a:lstStyle>
            <a:lvl1pPr algn="l">
              <a:defRPr sz="1200">
                <a:solidFill>
                  <a:srgbClr val="004EA8"/>
                </a:solidFill>
              </a:defRPr>
            </a:lvl1pPr>
          </a:lstStyle>
          <a:p>
            <a:r>
              <a:rPr lang="en-US" dirty="0"/>
              <a:t>VERSION # / MONTH 2024</a:t>
            </a:r>
          </a:p>
        </p:txBody>
      </p:sp>
      <p:sp>
        <p:nvSpPr>
          <p:cNvPr id="11" name="Title Placeholder 12">
            <a:extLst>
              <a:ext uri="{FF2B5EF4-FFF2-40B4-BE49-F238E27FC236}">
                <a16:creationId xmlns:a16="http://schemas.microsoft.com/office/drawing/2014/main" id="{BF989E87-A0F7-FA69-7FB8-84DF1B734235}"/>
              </a:ext>
            </a:extLst>
          </p:cNvPr>
          <p:cNvSpPr>
            <a:spLocks noGrp="1"/>
          </p:cNvSpPr>
          <p:nvPr>
            <p:ph type="title"/>
          </p:nvPr>
        </p:nvSpPr>
        <p:spPr>
          <a:xfrm>
            <a:off x="405063" y="2288498"/>
            <a:ext cx="7171394" cy="1325563"/>
          </a:xfrm>
          <a:prstGeom prst="rect">
            <a:avLst/>
          </a:prstGeom>
        </p:spPr>
        <p:txBody>
          <a:bodyPr vert="horz" lIns="0" tIns="0" rIns="0" bIns="0" rtlCol="0" anchor="ctr">
            <a:normAutofit/>
          </a:bodyPr>
          <a:lstStyle/>
          <a:p>
            <a:r>
              <a:rPr lang="en-GB" dirty="0"/>
              <a:t>Click to edit Master title style</a:t>
            </a:r>
            <a:endParaRPr lang="en-US" dirty="0"/>
          </a:p>
        </p:txBody>
      </p:sp>
    </p:spTree>
    <p:extLst>
      <p:ext uri="{BB962C8B-B14F-4D97-AF65-F5344CB8AC3E}">
        <p14:creationId xmlns:p14="http://schemas.microsoft.com/office/powerpoint/2010/main" val="2558427"/>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rgbClr val="004EA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A8FA3F-6E81-C6F8-03BC-DF493A217908}"/>
              </a:ext>
            </a:extLst>
          </p:cNvPr>
          <p:cNvSpPr>
            <a:spLocks noGrp="1"/>
          </p:cNvSpPr>
          <p:nvPr>
            <p:ph type="title"/>
          </p:nvPr>
        </p:nvSpPr>
        <p:spPr>
          <a:xfrm>
            <a:off x="838200" y="365125"/>
            <a:ext cx="10515600" cy="1325563"/>
          </a:xfrm>
          <a:prstGeom prst="rect">
            <a:avLst/>
          </a:prstGeom>
        </p:spPr>
        <p:txBody>
          <a:bodyPr vert="horz" lIns="0" tIns="0" rIns="0" bIns="0" rtlCol="0" anchor="t" anchorCtr="0">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A0F5814-17B8-82FE-F97C-B4CD365E142E}"/>
              </a:ext>
            </a:extLst>
          </p:cNvPr>
          <p:cNvSpPr>
            <a:spLocks noGrp="1"/>
          </p:cNvSpPr>
          <p:nvPr>
            <p:ph type="body" idx="1"/>
          </p:nvPr>
        </p:nvSpPr>
        <p:spPr>
          <a:xfrm>
            <a:off x="838200" y="1825625"/>
            <a:ext cx="10515600" cy="4351338"/>
          </a:xfrm>
          <a:prstGeom prst="rect">
            <a:avLst/>
          </a:prstGeom>
        </p:spPr>
        <p:txBody>
          <a:bodyPr vert="horz" lIns="0" tIns="0" rIns="0" bIns="0" rtlCol="0" anchor="t" anchorCtr="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5829232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xStyles>
    <p:titleStyle>
      <a:lvl1pPr algn="l" defTabSz="914400" rtl="0" eaLnBrk="1" latinLnBrk="0" hangingPunct="1">
        <a:lnSpc>
          <a:spcPct val="90000"/>
        </a:lnSpc>
        <a:spcBef>
          <a:spcPct val="0"/>
        </a:spcBef>
        <a:buNone/>
        <a:defRPr sz="4400" kern="1200">
          <a:solidFill>
            <a:srgbClr val="004EA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4EA8"/>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4EA8"/>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4EA8"/>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4EA8"/>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4EA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file:///\\DG4BRUSNVF01\EE24-UseYourVote\3.%20PHASE%201%20-%20USE%20YOUR%20VOTE%20VISUALS\06_PPT%20template\EE24_PPT%20TEMPLATE%20A.pptx" TargetMode="External"/><Relationship Id="rId2" Type="http://schemas.openxmlformats.org/officeDocument/2006/relationships/hyperlink" Target="https://ep-wiki.in.ep.europa.eu/wiki/display/ConCom/Europea+font"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4C666-7D8A-822D-A18C-E67D8399AEBF}"/>
              </a:ext>
            </a:extLst>
          </p:cNvPr>
          <p:cNvSpPr>
            <a:spLocks noGrp="1"/>
          </p:cNvSpPr>
          <p:nvPr>
            <p:ph type="title"/>
          </p:nvPr>
        </p:nvSpPr>
        <p:spPr>
          <a:xfrm>
            <a:off x="405063" y="1371600"/>
            <a:ext cx="10515600" cy="4620126"/>
          </a:xfrm>
        </p:spPr>
        <p:txBody>
          <a:bodyPr anchor="t" anchorCtr="0">
            <a:noAutofit/>
          </a:bodyPr>
          <a:lstStyle/>
          <a:p>
            <a:pPr defTabSz="457200">
              <a:lnSpc>
                <a:spcPts val="2600"/>
              </a:lnSpc>
              <a:defRPr sz="5500">
                <a:solidFill>
                  <a:srgbClr val="0C4DA2"/>
                </a:solidFill>
                <a:latin typeface="+mj-lt"/>
                <a:ea typeface="+mj-ea"/>
                <a:cs typeface="+mj-cs"/>
                <a:sym typeface="Europea Medium"/>
              </a:defRPr>
            </a:pPr>
            <a:r>
              <a:rPr lang="en-ZA" sz="2400" dirty="0">
                <a:latin typeface="Europea Medium" pitchFamily="2" charset="0"/>
                <a:ea typeface="Europea Medium" pitchFamily="2" charset="0"/>
              </a:rPr>
              <a:t>User Note:</a:t>
            </a:r>
            <a:br>
              <a:rPr lang="en-ZA" sz="2400" dirty="0">
                <a:latin typeface="Europea Medium" pitchFamily="2" charset="0"/>
                <a:ea typeface="Europea Medium" pitchFamily="2" charset="0"/>
              </a:rPr>
            </a:br>
            <a:r>
              <a:rPr lang="en-ZA" sz="2400" dirty="0">
                <a:latin typeface="Europea Medium" pitchFamily="2" charset="0"/>
                <a:ea typeface="Europea Medium" pitchFamily="2" charset="0"/>
              </a:rPr>
              <a:t>Please note that this template uses the European Parliament’s new typeface: </a:t>
            </a:r>
            <a:r>
              <a:rPr lang="en-ZA" sz="2400" dirty="0">
                <a:solidFill>
                  <a:srgbClr val="0C4DA2"/>
                </a:solidFill>
                <a:latin typeface="Europea Medium" pitchFamily="2" charset="0"/>
                <a:ea typeface="Europea Medium" pitchFamily="2" charset="0"/>
              </a:rPr>
              <a:t>Europea </a:t>
            </a:r>
            <a:r>
              <a:rPr lang="en-ZA" sz="2400" dirty="0" smtClean="0">
                <a:solidFill>
                  <a:srgbClr val="0C4DA2"/>
                </a:solidFill>
                <a:latin typeface="Europea Medium" pitchFamily="2" charset="0"/>
                <a:ea typeface="Europea Medium" pitchFamily="2" charset="0"/>
              </a:rPr>
              <a:t>(</a:t>
            </a:r>
            <a:r>
              <a:rPr lang="en-ZA" sz="2400" dirty="0" smtClean="0">
                <a:solidFill>
                  <a:srgbClr val="0C4DA2"/>
                </a:solidFill>
                <a:latin typeface="Europea Medium" pitchFamily="2" charset="0"/>
                <a:ea typeface="Europea Medium" pitchFamily="2" charset="0"/>
                <a:hlinkClick r:id="rId2"/>
              </a:rPr>
              <a:t>link here</a:t>
            </a:r>
            <a:r>
              <a:rPr lang="en-ZA" sz="2400" dirty="0" smtClean="0">
                <a:solidFill>
                  <a:srgbClr val="0C4DA2"/>
                </a:solidFill>
                <a:latin typeface="Europea Medium" pitchFamily="2" charset="0"/>
                <a:ea typeface="Europea Medium" pitchFamily="2" charset="0"/>
              </a:rPr>
              <a:t>).</a:t>
            </a:r>
            <a:r>
              <a:rPr lang="en-ZA" sz="2400" dirty="0">
                <a:latin typeface="Europea Medium" pitchFamily="2" charset="0"/>
                <a:ea typeface="Europea Medium" pitchFamily="2" charset="0"/>
              </a:rPr>
              <a:t/>
            </a:r>
            <a:br>
              <a:rPr lang="en-ZA" sz="2400" dirty="0">
                <a:latin typeface="Europea Medium" pitchFamily="2" charset="0"/>
                <a:ea typeface="Europea Medium" pitchFamily="2" charset="0"/>
              </a:rPr>
            </a:br>
            <a:r>
              <a:rPr lang="en-ZA" sz="2400" dirty="0">
                <a:latin typeface="Europea Medium" pitchFamily="2" charset="0"/>
                <a:ea typeface="Europea Medium" pitchFamily="2" charset="0"/>
              </a:rPr>
              <a:t/>
            </a:r>
            <a:br>
              <a:rPr lang="en-ZA" sz="2400" dirty="0">
                <a:latin typeface="Europea Medium" pitchFamily="2" charset="0"/>
                <a:ea typeface="Europea Medium" pitchFamily="2" charset="0"/>
              </a:rPr>
            </a:br>
            <a:r>
              <a:rPr lang="en-ZA" sz="2400" dirty="0" err="1">
                <a:latin typeface="Europea Medium" pitchFamily="2" charset="0"/>
                <a:ea typeface="Europea Medium" pitchFamily="2" charset="0"/>
              </a:rPr>
              <a:t>Europea</a:t>
            </a:r>
            <a:r>
              <a:rPr lang="en-ZA" sz="2400" dirty="0">
                <a:latin typeface="Europea Medium" pitchFamily="2" charset="0"/>
                <a:ea typeface="Europea Medium" pitchFamily="2" charset="0"/>
              </a:rPr>
              <a:t> is not a system font and will not display in </a:t>
            </a:r>
            <a:r>
              <a:rPr lang="en-ZA" sz="2400" dirty="0" err="1">
                <a:latin typeface="Europea Medium" pitchFamily="2" charset="0"/>
                <a:ea typeface="Europea Medium" pitchFamily="2" charset="0"/>
              </a:rPr>
              <a:t>Powerpoint</a:t>
            </a:r>
            <a:r>
              <a:rPr lang="en-ZA" sz="2400" dirty="0">
                <a:latin typeface="Europea Medium" pitchFamily="2" charset="0"/>
                <a:ea typeface="Europea Medium" pitchFamily="2" charset="0"/>
              </a:rPr>
              <a:t> on machines that do not have the font installed. We therefore recommend that presentations using this template be exported as a </a:t>
            </a:r>
            <a:r>
              <a:rPr lang="en-ZA" sz="2400" dirty="0" smtClean="0">
                <a:latin typeface="Europea Medium" pitchFamily="2" charset="0"/>
                <a:ea typeface="Europea Medium" pitchFamily="2" charset="0"/>
              </a:rPr>
              <a:t>PDF </a:t>
            </a:r>
            <a:r>
              <a:rPr lang="en-ZA" sz="2400" dirty="0">
                <a:latin typeface="Europea Medium" pitchFamily="2" charset="0"/>
                <a:ea typeface="Europea Medium" pitchFamily="2" charset="0"/>
              </a:rPr>
              <a:t>before being shared to anyone outside of DG COMM</a:t>
            </a:r>
            <a:r>
              <a:rPr lang="en-ZA" sz="2400" dirty="0" smtClean="0">
                <a:latin typeface="Europea Medium" pitchFamily="2" charset="0"/>
                <a:ea typeface="Europea Medium" pitchFamily="2" charset="0"/>
              </a:rPr>
              <a:t>.</a:t>
            </a:r>
            <a:br>
              <a:rPr lang="en-ZA" sz="2400" dirty="0" smtClean="0">
                <a:latin typeface="Europea Medium" pitchFamily="2" charset="0"/>
                <a:ea typeface="Europea Medium" pitchFamily="2" charset="0"/>
              </a:rPr>
            </a:br>
            <a:r>
              <a:rPr lang="en-ZA" sz="2400" dirty="0">
                <a:latin typeface="Europea Medium" pitchFamily="2" charset="0"/>
                <a:ea typeface="Europea Medium" pitchFamily="2" charset="0"/>
              </a:rPr>
              <a:t/>
            </a:r>
            <a:br>
              <a:rPr lang="en-ZA" sz="2400" dirty="0">
                <a:latin typeface="Europea Medium" pitchFamily="2" charset="0"/>
                <a:ea typeface="Europea Medium" pitchFamily="2" charset="0"/>
              </a:rPr>
            </a:br>
            <a:r>
              <a:rPr lang="en-ZA" sz="2400" dirty="0" smtClean="0">
                <a:latin typeface="Europea Medium" pitchFamily="2" charset="0"/>
                <a:ea typeface="Europea Medium" pitchFamily="2" charset="0"/>
              </a:rPr>
              <a:t>If you have to send your presentation in PPT and not PDF, we recommend our </a:t>
            </a:r>
            <a:r>
              <a:rPr lang="en-ZA" sz="2400" dirty="0" smtClean="0">
                <a:solidFill>
                  <a:srgbClr val="0C4DA2"/>
                </a:solidFill>
                <a:latin typeface="Europea Medium" pitchFamily="2" charset="0"/>
                <a:ea typeface="Europea Medium" pitchFamily="2" charset="0"/>
              </a:rPr>
              <a:t>other template (</a:t>
            </a:r>
            <a:r>
              <a:rPr lang="en-ZA" sz="2400" dirty="0" smtClean="0">
                <a:solidFill>
                  <a:srgbClr val="0C4DA2"/>
                </a:solidFill>
                <a:latin typeface="Europea Medium" pitchFamily="2" charset="0"/>
                <a:ea typeface="Europea Medium" pitchFamily="2" charset="0"/>
                <a:hlinkClick r:id="rId3" action="ppaction://hlinkpres?slideindex=1&amp;slidetitle="/>
              </a:rPr>
              <a:t>link here</a:t>
            </a:r>
            <a:r>
              <a:rPr lang="en-ZA" sz="2400" dirty="0" smtClean="0">
                <a:solidFill>
                  <a:srgbClr val="0C4DA2"/>
                </a:solidFill>
                <a:latin typeface="Europea Medium" pitchFamily="2" charset="0"/>
                <a:ea typeface="Europea Medium" pitchFamily="2" charset="0"/>
              </a:rPr>
              <a:t>) that </a:t>
            </a:r>
            <a:r>
              <a:rPr lang="en-ZA" sz="2400" dirty="0" smtClean="0">
                <a:latin typeface="Europea Medium" pitchFamily="2" charset="0"/>
                <a:ea typeface="Europea Medium" pitchFamily="2" charset="0"/>
              </a:rPr>
              <a:t>uses Arial as default font.</a:t>
            </a:r>
            <a:r>
              <a:rPr lang="en-ZA" sz="2400" dirty="0">
                <a:latin typeface="Europea Medium" pitchFamily="2" charset="0"/>
                <a:ea typeface="Europea Medium" pitchFamily="2" charset="0"/>
              </a:rPr>
              <a:t/>
            </a:r>
            <a:br>
              <a:rPr lang="en-ZA" sz="2400" dirty="0">
                <a:latin typeface="Europea Medium" pitchFamily="2" charset="0"/>
                <a:ea typeface="Europea Medium" pitchFamily="2" charset="0"/>
              </a:rPr>
            </a:br>
            <a:r>
              <a:rPr lang="en-ZA" sz="2400" dirty="0">
                <a:latin typeface="Europea Medium" pitchFamily="2" charset="0"/>
                <a:ea typeface="Europea Medium" pitchFamily="2" charset="0"/>
              </a:rPr>
              <a:t/>
            </a:r>
            <a:br>
              <a:rPr lang="en-ZA" sz="2400" dirty="0">
                <a:latin typeface="Europea Medium" pitchFamily="2" charset="0"/>
                <a:ea typeface="Europea Medium" pitchFamily="2" charset="0"/>
              </a:rPr>
            </a:br>
            <a:r>
              <a:rPr lang="en-ZA" sz="2400" dirty="0">
                <a:latin typeface="Europea Medium" pitchFamily="2" charset="0"/>
                <a:ea typeface="Europea Medium" pitchFamily="2" charset="0"/>
              </a:rPr>
              <a:t>P.S. Remember to delete this user note from your presentation before exporting it to pdf.</a:t>
            </a:r>
          </a:p>
        </p:txBody>
      </p:sp>
      <p:sp>
        <p:nvSpPr>
          <p:cNvPr id="3" name="Title 3">
            <a:extLst>
              <a:ext uri="{FF2B5EF4-FFF2-40B4-BE49-F238E27FC236}">
                <a16:creationId xmlns:a16="http://schemas.microsoft.com/office/drawing/2014/main" id="{20229001-4E46-CB3D-ED0D-B721F57F48A0}"/>
              </a:ext>
            </a:extLst>
          </p:cNvPr>
          <p:cNvSpPr txBox="1">
            <a:spLocks/>
          </p:cNvSpPr>
          <p:nvPr/>
        </p:nvSpPr>
        <p:spPr>
          <a:xfrm>
            <a:off x="405063" y="440872"/>
            <a:ext cx="4215923" cy="310242"/>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1000" dirty="0">
                <a:solidFill>
                  <a:srgbClr val="004EA8"/>
                </a:solidFill>
                <a:latin typeface="Europea" pitchFamily="2" charset="0"/>
                <a:ea typeface="Europea" pitchFamily="2" charset="0"/>
              </a:rPr>
              <a:t>THE EUROPEAN ELECTIONS CAMPAIGN POWERPOINT TEMPLATE</a:t>
            </a:r>
          </a:p>
        </p:txBody>
      </p:sp>
    </p:spTree>
    <p:extLst>
      <p:ext uri="{BB962C8B-B14F-4D97-AF65-F5344CB8AC3E}">
        <p14:creationId xmlns:p14="http://schemas.microsoft.com/office/powerpoint/2010/main" val="2725791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2CE0CE-DB0F-74D2-7A25-FB4F79DC2B10}"/>
              </a:ext>
            </a:extLst>
          </p:cNvPr>
          <p:cNvSpPr>
            <a:spLocks noGrp="1"/>
          </p:cNvSpPr>
          <p:nvPr>
            <p:ph type="title"/>
          </p:nvPr>
        </p:nvSpPr>
        <p:spPr>
          <a:xfrm>
            <a:off x="405063" y="2185082"/>
            <a:ext cx="8216423" cy="1537834"/>
          </a:xfrm>
        </p:spPr>
        <p:txBody>
          <a:bodyPr anchor="t" anchorCtr="0">
            <a:noAutofit/>
          </a:bodyPr>
          <a:lstStyle/>
          <a:p>
            <a:pPr>
              <a:lnSpc>
                <a:spcPts val="6500"/>
              </a:lnSpc>
            </a:pPr>
            <a:r>
              <a:rPr lang="en-US" sz="6500" b="1" dirty="0">
                <a:latin typeface="EuropeaNarrow Ultra" pitchFamily="2" charset="0"/>
                <a:ea typeface="EuropeaNarrow Ultra" pitchFamily="2" charset="0"/>
              </a:rPr>
              <a:t>HEADLINE GOES HERE</a:t>
            </a:r>
          </a:p>
        </p:txBody>
      </p:sp>
      <p:sp>
        <p:nvSpPr>
          <p:cNvPr id="5" name="Title 3">
            <a:extLst>
              <a:ext uri="{FF2B5EF4-FFF2-40B4-BE49-F238E27FC236}">
                <a16:creationId xmlns:a16="http://schemas.microsoft.com/office/drawing/2014/main" id="{E5687175-D041-5CD5-C5EF-AC3C29204918}"/>
              </a:ext>
            </a:extLst>
          </p:cNvPr>
          <p:cNvSpPr txBox="1">
            <a:spLocks/>
          </p:cNvSpPr>
          <p:nvPr/>
        </p:nvSpPr>
        <p:spPr>
          <a:xfrm>
            <a:off x="405063" y="6188529"/>
            <a:ext cx="4215923" cy="310242"/>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1000" dirty="0">
                <a:latin typeface="Europea" pitchFamily="2" charset="0"/>
                <a:ea typeface="Europea" pitchFamily="2" charset="0"/>
              </a:rPr>
              <a:t>VERSION # / MONTH 2024</a:t>
            </a:r>
          </a:p>
        </p:txBody>
      </p:sp>
      <p:sp>
        <p:nvSpPr>
          <p:cNvPr id="6" name="Title 3">
            <a:extLst>
              <a:ext uri="{FF2B5EF4-FFF2-40B4-BE49-F238E27FC236}">
                <a16:creationId xmlns:a16="http://schemas.microsoft.com/office/drawing/2014/main" id="{3FA53A4C-B6DE-BF2E-E19A-67E12DED2C88}"/>
              </a:ext>
            </a:extLst>
          </p:cNvPr>
          <p:cNvSpPr txBox="1">
            <a:spLocks/>
          </p:cNvSpPr>
          <p:nvPr/>
        </p:nvSpPr>
        <p:spPr>
          <a:xfrm>
            <a:off x="405063" y="440872"/>
            <a:ext cx="4215923" cy="310242"/>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1000" dirty="0">
                <a:latin typeface="Europea" pitchFamily="2" charset="0"/>
                <a:ea typeface="Europea" pitchFamily="2" charset="0"/>
              </a:rPr>
              <a:t>THE EUROPEAN ELECTIONS CAMPAIGN</a:t>
            </a:r>
          </a:p>
        </p:txBody>
      </p:sp>
      <p:sp>
        <p:nvSpPr>
          <p:cNvPr id="7" name="Title 3">
            <a:extLst>
              <a:ext uri="{FF2B5EF4-FFF2-40B4-BE49-F238E27FC236}">
                <a16:creationId xmlns:a16="http://schemas.microsoft.com/office/drawing/2014/main" id="{81635046-A012-D4E7-092B-C6175C4CB561}"/>
              </a:ext>
            </a:extLst>
          </p:cNvPr>
          <p:cNvSpPr txBox="1">
            <a:spLocks/>
          </p:cNvSpPr>
          <p:nvPr/>
        </p:nvSpPr>
        <p:spPr>
          <a:xfrm>
            <a:off x="7605965" y="440872"/>
            <a:ext cx="4215923" cy="310242"/>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pPr algn="r"/>
            <a:r>
              <a:rPr lang="en-US" sz="1000" dirty="0">
                <a:latin typeface="Europea" pitchFamily="2" charset="0"/>
                <a:ea typeface="Europea" pitchFamily="2" charset="0"/>
              </a:rPr>
              <a:t>TITLE</a:t>
            </a:r>
          </a:p>
        </p:txBody>
      </p:sp>
      <p:sp>
        <p:nvSpPr>
          <p:cNvPr id="9" name="Title 3">
            <a:extLst>
              <a:ext uri="{FF2B5EF4-FFF2-40B4-BE49-F238E27FC236}">
                <a16:creationId xmlns:a16="http://schemas.microsoft.com/office/drawing/2014/main" id="{84BB52ED-1EEE-3428-BA2B-7D6AD0C01B00}"/>
              </a:ext>
            </a:extLst>
          </p:cNvPr>
          <p:cNvSpPr txBox="1">
            <a:spLocks/>
          </p:cNvSpPr>
          <p:nvPr/>
        </p:nvSpPr>
        <p:spPr>
          <a:xfrm>
            <a:off x="405063" y="1459114"/>
            <a:ext cx="8216423" cy="739209"/>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2600" dirty="0">
                <a:latin typeface="Europea Medium" pitchFamily="2" charset="0"/>
                <a:ea typeface="Europea Medium" pitchFamily="2" charset="0"/>
              </a:rPr>
              <a:t>THE EUROPEAN ELECTIONS</a:t>
            </a:r>
          </a:p>
        </p:txBody>
      </p:sp>
      <p:sp>
        <p:nvSpPr>
          <p:cNvPr id="10" name="Title 3">
            <a:extLst>
              <a:ext uri="{FF2B5EF4-FFF2-40B4-BE49-F238E27FC236}">
                <a16:creationId xmlns:a16="http://schemas.microsoft.com/office/drawing/2014/main" id="{47E76A92-353D-E584-02CA-0617B8878E5F}"/>
              </a:ext>
            </a:extLst>
          </p:cNvPr>
          <p:cNvSpPr txBox="1">
            <a:spLocks/>
          </p:cNvSpPr>
          <p:nvPr/>
        </p:nvSpPr>
        <p:spPr>
          <a:xfrm>
            <a:off x="420469" y="2924291"/>
            <a:ext cx="6942793" cy="739209"/>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2600" dirty="0">
                <a:latin typeface="Europea Medium" pitchFamily="2" charset="0"/>
                <a:ea typeface="Europea Medium" pitchFamily="2" charset="0"/>
              </a:rPr>
              <a:t>DESCRIPTOR GOES HERE</a:t>
            </a:r>
          </a:p>
        </p:txBody>
      </p:sp>
    </p:spTree>
    <p:extLst>
      <p:ext uri="{BB962C8B-B14F-4D97-AF65-F5344CB8AC3E}">
        <p14:creationId xmlns:p14="http://schemas.microsoft.com/office/powerpoint/2010/main" val="1934758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91E71-B9C0-A247-FBB2-EE224F4623CB}"/>
              </a:ext>
            </a:extLst>
          </p:cNvPr>
          <p:cNvSpPr>
            <a:spLocks noGrp="1"/>
          </p:cNvSpPr>
          <p:nvPr>
            <p:ph type="ctrTitle"/>
          </p:nvPr>
        </p:nvSpPr>
        <p:spPr>
          <a:xfrm>
            <a:off x="429986" y="2181279"/>
            <a:ext cx="6574971" cy="2387600"/>
          </a:xfrm>
        </p:spPr>
        <p:txBody>
          <a:bodyPr anchor="t" anchorCtr="0">
            <a:normAutofit/>
          </a:bodyPr>
          <a:lstStyle/>
          <a:p>
            <a:pPr algn="l">
              <a:lnSpc>
                <a:spcPts val="6500"/>
              </a:lnSpc>
            </a:pPr>
            <a:r>
              <a:rPr lang="en-US" sz="6500" b="1" dirty="0">
                <a:latin typeface="EuropeaNarrow Ultra" pitchFamily="2" charset="0"/>
                <a:ea typeface="EuropeaNarrow Ultra" pitchFamily="2" charset="0"/>
              </a:rPr>
              <a:t>DIVIDER SLIDE TITLE</a:t>
            </a:r>
          </a:p>
        </p:txBody>
      </p:sp>
      <p:sp>
        <p:nvSpPr>
          <p:cNvPr id="4" name="Title 3">
            <a:extLst>
              <a:ext uri="{FF2B5EF4-FFF2-40B4-BE49-F238E27FC236}">
                <a16:creationId xmlns:a16="http://schemas.microsoft.com/office/drawing/2014/main" id="{73F30215-1EFA-AB47-A346-BF63B01E54CC}"/>
              </a:ext>
            </a:extLst>
          </p:cNvPr>
          <p:cNvSpPr txBox="1">
            <a:spLocks/>
          </p:cNvSpPr>
          <p:nvPr/>
        </p:nvSpPr>
        <p:spPr>
          <a:xfrm>
            <a:off x="405063" y="440872"/>
            <a:ext cx="4215923" cy="310242"/>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1000" dirty="0">
                <a:solidFill>
                  <a:srgbClr val="004EA8"/>
                </a:solidFill>
                <a:latin typeface="Europea" pitchFamily="2" charset="0"/>
                <a:ea typeface="Europea" pitchFamily="2" charset="0"/>
              </a:rPr>
              <a:t>THE EUROPEAN ELECTIONS CAMPAIGN</a:t>
            </a:r>
          </a:p>
        </p:txBody>
      </p:sp>
      <p:sp>
        <p:nvSpPr>
          <p:cNvPr id="5" name="Title 3">
            <a:extLst>
              <a:ext uri="{FF2B5EF4-FFF2-40B4-BE49-F238E27FC236}">
                <a16:creationId xmlns:a16="http://schemas.microsoft.com/office/drawing/2014/main" id="{4547FE3D-C735-B3F7-F392-2DE523E25A44}"/>
              </a:ext>
            </a:extLst>
          </p:cNvPr>
          <p:cNvSpPr txBox="1">
            <a:spLocks/>
          </p:cNvSpPr>
          <p:nvPr/>
        </p:nvSpPr>
        <p:spPr>
          <a:xfrm>
            <a:off x="7605965" y="440872"/>
            <a:ext cx="4215923" cy="310242"/>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pPr algn="r"/>
            <a:r>
              <a:rPr lang="en-US" sz="1000" dirty="0">
                <a:solidFill>
                  <a:srgbClr val="004EA8"/>
                </a:solidFill>
                <a:latin typeface="Europea" pitchFamily="2" charset="0"/>
                <a:ea typeface="Europea" pitchFamily="2" charset="0"/>
              </a:rPr>
              <a:t>TITLE</a:t>
            </a:r>
          </a:p>
        </p:txBody>
      </p:sp>
    </p:spTree>
    <p:extLst>
      <p:ext uri="{BB962C8B-B14F-4D97-AF65-F5344CB8AC3E}">
        <p14:creationId xmlns:p14="http://schemas.microsoft.com/office/powerpoint/2010/main" val="2915221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3D8724C-6CCD-AA59-4722-6AA1035DB409}"/>
              </a:ext>
            </a:extLst>
          </p:cNvPr>
          <p:cNvSpPr txBox="1">
            <a:spLocks/>
          </p:cNvSpPr>
          <p:nvPr/>
        </p:nvSpPr>
        <p:spPr>
          <a:xfrm>
            <a:off x="405064" y="1273629"/>
            <a:ext cx="5690936" cy="4457700"/>
          </a:xfrm>
          <a:prstGeom prst="rect">
            <a:avLst/>
          </a:prstGeom>
        </p:spPr>
        <p:txBody>
          <a:bodyPr anchor="t" anchorCtr="0">
            <a:noAutofit/>
          </a:bodyPr>
          <a:lstStyle>
            <a:lvl1pPr algn="l" defTabSz="914400" rtl="0" eaLnBrk="1" latinLnBrk="0" hangingPunct="1">
              <a:lnSpc>
                <a:spcPct val="90000"/>
              </a:lnSpc>
              <a:spcBef>
                <a:spcPct val="0"/>
              </a:spcBef>
              <a:buNone/>
              <a:defRPr sz="4400" kern="1200">
                <a:solidFill>
                  <a:srgbClr val="004EA8"/>
                </a:solidFill>
                <a:latin typeface="+mj-lt"/>
                <a:ea typeface="+mj-ea"/>
                <a:cs typeface="+mj-cs"/>
              </a:defRPr>
            </a:lvl1pPr>
          </a:lstStyle>
          <a:p>
            <a:pPr>
              <a:lnSpc>
                <a:spcPts val="5900"/>
              </a:lnSpc>
            </a:pPr>
            <a:r>
              <a:rPr lang="en-US" sz="5400" b="1" dirty="0">
                <a:solidFill>
                  <a:schemeClr val="bg1"/>
                </a:solidFill>
                <a:latin typeface="Europea" pitchFamily="2" charset="0"/>
                <a:ea typeface="Europea" pitchFamily="2" charset="0"/>
              </a:rPr>
              <a:t>Introduction</a:t>
            </a:r>
            <a:br>
              <a:rPr lang="en-US" sz="5400" b="1" dirty="0">
                <a:solidFill>
                  <a:schemeClr val="bg1"/>
                </a:solidFill>
                <a:latin typeface="Europea" pitchFamily="2" charset="0"/>
                <a:ea typeface="Europea" pitchFamily="2" charset="0"/>
              </a:rPr>
            </a:br>
            <a:r>
              <a:rPr lang="en-US" sz="5400" b="1" dirty="0">
                <a:solidFill>
                  <a:schemeClr val="bg1"/>
                </a:solidFill>
                <a:latin typeface="Europea" pitchFamily="2" charset="0"/>
                <a:ea typeface="Europea" pitchFamily="2" charset="0"/>
              </a:rPr>
              <a:t>headline</a:t>
            </a:r>
            <a:br>
              <a:rPr lang="en-US" sz="5400" b="1" dirty="0">
                <a:solidFill>
                  <a:schemeClr val="bg1"/>
                </a:solidFill>
                <a:latin typeface="Europea" pitchFamily="2" charset="0"/>
                <a:ea typeface="Europea" pitchFamily="2" charset="0"/>
              </a:rPr>
            </a:br>
            <a:r>
              <a:rPr lang="en-US" sz="5400" b="1" dirty="0">
                <a:solidFill>
                  <a:schemeClr val="bg1"/>
                </a:solidFill>
                <a:latin typeface="Europea" pitchFamily="2" charset="0"/>
                <a:ea typeface="Europea" pitchFamily="2" charset="0"/>
              </a:rPr>
              <a:t>to go here.</a:t>
            </a:r>
            <a:br>
              <a:rPr lang="en-US" sz="5400" b="1" dirty="0">
                <a:solidFill>
                  <a:schemeClr val="bg1"/>
                </a:solidFill>
                <a:latin typeface="Europea" pitchFamily="2" charset="0"/>
                <a:ea typeface="Europea" pitchFamily="2" charset="0"/>
              </a:rPr>
            </a:br>
            <a:r>
              <a:rPr lang="en-US" sz="5400" b="1" dirty="0">
                <a:solidFill>
                  <a:schemeClr val="bg1"/>
                </a:solidFill>
                <a:latin typeface="Europea" pitchFamily="2" charset="0"/>
                <a:ea typeface="Europea" pitchFamily="2" charset="0"/>
              </a:rPr>
              <a:t>Short, punchy sentence.</a:t>
            </a:r>
          </a:p>
        </p:txBody>
      </p:sp>
      <p:sp>
        <p:nvSpPr>
          <p:cNvPr id="5" name="This is the public campaign and all the communication activities that will underpin it. In this stage we underline the importance of democratic engagement, no matter citizens’ political orientation or opinion of the EU.">
            <a:extLst>
              <a:ext uri="{FF2B5EF4-FFF2-40B4-BE49-F238E27FC236}">
                <a16:creationId xmlns:a16="http://schemas.microsoft.com/office/drawing/2014/main" id="{07C9B8E0-7B3C-FFCB-C27E-D7204BD7202B}"/>
              </a:ext>
            </a:extLst>
          </p:cNvPr>
          <p:cNvSpPr txBox="1">
            <a:spLocks/>
          </p:cNvSpPr>
          <p:nvPr/>
        </p:nvSpPr>
        <p:spPr>
          <a:xfrm>
            <a:off x="6200275" y="1423447"/>
            <a:ext cx="5586662" cy="4922447"/>
          </a:xfrm>
          <a:prstGeom prst="rect">
            <a:avLst/>
          </a:prstGeom>
        </p:spPr>
        <p:txBody>
          <a:bodyPr lIns="50800" tIns="50800" rIns="50800" bIns="508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4EA8"/>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4EA8"/>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4EA8"/>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4EA8"/>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4EA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80"/>
              </a:lnSpc>
              <a:buNone/>
              <a:defRPr sz="4200" b="0">
                <a:solidFill>
                  <a:srgbClr val="FFFFFF"/>
                </a:solidFill>
                <a:latin typeface="+mj-lt"/>
                <a:ea typeface="+mj-ea"/>
                <a:cs typeface="+mj-cs"/>
                <a:sym typeface="Europea Medium"/>
              </a:defRPr>
            </a:pPr>
            <a:r>
              <a:rPr lang="en-ZA" sz="2400" dirty="0">
                <a:solidFill>
                  <a:srgbClr val="FFFFFF"/>
                </a:solidFill>
                <a:latin typeface="Europea Medium" pitchFamily="2" charset="0"/>
                <a:ea typeface="Europea Medium" pitchFamily="2" charset="0"/>
                <a:cs typeface="+mj-cs"/>
                <a:sym typeface="Europea Medium"/>
              </a:rPr>
              <a:t>Lorem ipsum </a:t>
            </a:r>
            <a:r>
              <a:rPr lang="en-ZA" sz="2400" dirty="0" err="1">
                <a:solidFill>
                  <a:srgbClr val="FFFFFF"/>
                </a:solidFill>
                <a:latin typeface="Europea Medium" pitchFamily="2" charset="0"/>
                <a:ea typeface="Europea Medium" pitchFamily="2" charset="0"/>
                <a:cs typeface="+mj-cs"/>
                <a:sym typeface="Europea Medium"/>
              </a:rPr>
              <a:t>dolor</a:t>
            </a:r>
            <a:r>
              <a:rPr lang="en-ZA" sz="2400" dirty="0">
                <a:solidFill>
                  <a:srgbClr val="FFFFFF"/>
                </a:solidFill>
                <a:latin typeface="Europea Medium" pitchFamily="2" charset="0"/>
                <a:ea typeface="Europea Medium" pitchFamily="2" charset="0"/>
                <a:cs typeface="+mj-cs"/>
                <a:sym typeface="Europea Medium"/>
              </a:rPr>
              <a:t> sit </a:t>
            </a:r>
            <a:r>
              <a:rPr lang="en-ZA" sz="2400" dirty="0" err="1">
                <a:solidFill>
                  <a:srgbClr val="FFFFFF"/>
                </a:solidFill>
                <a:latin typeface="Europea Medium" pitchFamily="2" charset="0"/>
                <a:ea typeface="Europea Medium" pitchFamily="2" charset="0"/>
                <a:cs typeface="+mj-cs"/>
                <a:sym typeface="Europea Medium"/>
              </a:rPr>
              <a:t>amet</a:t>
            </a:r>
            <a:r>
              <a:rPr lang="en-ZA" sz="2400" dirty="0">
                <a:solidFill>
                  <a:srgbClr val="FFFFFF"/>
                </a:solidFill>
                <a:latin typeface="Europea Medium" pitchFamily="2" charset="0"/>
                <a:ea typeface="Europea Medium" pitchFamily="2" charset="0"/>
                <a:cs typeface="+mj-cs"/>
                <a:sym typeface="Europea Medium"/>
              </a:rPr>
              <a:t>, </a:t>
            </a:r>
            <a:r>
              <a:rPr lang="en-ZA" sz="2400" dirty="0" err="1">
                <a:solidFill>
                  <a:srgbClr val="FFFFFF"/>
                </a:solidFill>
                <a:latin typeface="Europea Medium" pitchFamily="2" charset="0"/>
                <a:ea typeface="Europea Medium" pitchFamily="2" charset="0"/>
                <a:cs typeface="+mj-cs"/>
                <a:sym typeface="Europea Medium"/>
              </a:rPr>
              <a:t>consectetur</a:t>
            </a:r>
            <a:r>
              <a:rPr lang="en-ZA" sz="2400" dirty="0">
                <a:solidFill>
                  <a:srgbClr val="FFFFFF"/>
                </a:solidFill>
                <a:latin typeface="Europea Medium" pitchFamily="2" charset="0"/>
                <a:ea typeface="Europea Medium" pitchFamily="2" charset="0"/>
                <a:cs typeface="+mj-cs"/>
                <a:sym typeface="Europea Medium"/>
              </a:rPr>
              <a:t> </a:t>
            </a:r>
            <a:r>
              <a:rPr lang="en-ZA" sz="2400" dirty="0" err="1">
                <a:solidFill>
                  <a:srgbClr val="FFFFFF"/>
                </a:solidFill>
                <a:latin typeface="Europea Medium" pitchFamily="2" charset="0"/>
                <a:ea typeface="Europea Medium" pitchFamily="2" charset="0"/>
                <a:cs typeface="+mj-cs"/>
                <a:sym typeface="Europea Medium"/>
              </a:rPr>
              <a:t>adipiscing</a:t>
            </a:r>
            <a:r>
              <a:rPr lang="en-ZA" sz="2400" dirty="0">
                <a:solidFill>
                  <a:srgbClr val="FFFFFF"/>
                </a:solidFill>
                <a:latin typeface="Europea Medium" pitchFamily="2" charset="0"/>
                <a:ea typeface="Europea Medium" pitchFamily="2" charset="0"/>
                <a:cs typeface="+mj-cs"/>
                <a:sym typeface="Europea Medium"/>
              </a:rPr>
              <a:t> </a:t>
            </a:r>
            <a:r>
              <a:rPr lang="en-ZA" sz="2400" dirty="0" err="1">
                <a:solidFill>
                  <a:srgbClr val="FFFFFF"/>
                </a:solidFill>
                <a:latin typeface="Europea Medium" pitchFamily="2" charset="0"/>
                <a:ea typeface="Europea Medium" pitchFamily="2" charset="0"/>
                <a:cs typeface="+mj-cs"/>
                <a:sym typeface="Europea Medium"/>
              </a:rPr>
              <a:t>elit</a:t>
            </a:r>
            <a:r>
              <a:rPr lang="en-ZA" sz="2400" dirty="0">
                <a:solidFill>
                  <a:srgbClr val="FFFFFF"/>
                </a:solidFill>
                <a:latin typeface="Europea Medium" pitchFamily="2" charset="0"/>
                <a:ea typeface="Europea Medium" pitchFamily="2" charset="0"/>
                <a:cs typeface="+mj-cs"/>
                <a:sym typeface="Europea Medium"/>
              </a:rPr>
              <a:t>, </a:t>
            </a:r>
            <a:r>
              <a:rPr lang="en-ZA" sz="2400" dirty="0" err="1">
                <a:solidFill>
                  <a:srgbClr val="FFFFFF"/>
                </a:solidFill>
                <a:latin typeface="Europea Medium" pitchFamily="2" charset="0"/>
                <a:ea typeface="Europea Medium" pitchFamily="2" charset="0"/>
                <a:cs typeface="+mj-cs"/>
                <a:sym typeface="Europea Medium"/>
              </a:rPr>
              <a:t>sed</a:t>
            </a:r>
            <a:r>
              <a:rPr lang="en-ZA" sz="2400" dirty="0">
                <a:solidFill>
                  <a:srgbClr val="FFFFFF"/>
                </a:solidFill>
                <a:latin typeface="Europea Medium" pitchFamily="2" charset="0"/>
                <a:ea typeface="Europea Medium" pitchFamily="2" charset="0"/>
                <a:cs typeface="+mj-cs"/>
                <a:sym typeface="Europea Medium"/>
              </a:rPr>
              <a:t/>
            </a:r>
            <a:br>
              <a:rPr lang="en-ZA" sz="2400" dirty="0">
                <a:solidFill>
                  <a:srgbClr val="FFFFFF"/>
                </a:solidFill>
                <a:latin typeface="Europea Medium" pitchFamily="2" charset="0"/>
                <a:ea typeface="Europea Medium" pitchFamily="2" charset="0"/>
                <a:cs typeface="+mj-cs"/>
                <a:sym typeface="Europea Medium"/>
              </a:rPr>
            </a:br>
            <a:r>
              <a:rPr lang="en-ZA" sz="2400" dirty="0">
                <a:solidFill>
                  <a:srgbClr val="FFFFFF"/>
                </a:solidFill>
                <a:latin typeface="Europea Medium" pitchFamily="2" charset="0"/>
                <a:ea typeface="Europea Medium" pitchFamily="2" charset="0"/>
                <a:cs typeface="+mj-cs"/>
                <a:sym typeface="Europea Medium"/>
              </a:rPr>
              <a:t>do </a:t>
            </a:r>
            <a:r>
              <a:rPr lang="en-ZA" sz="2400" dirty="0" err="1">
                <a:solidFill>
                  <a:srgbClr val="FFFFFF"/>
                </a:solidFill>
                <a:latin typeface="Europea Medium" pitchFamily="2" charset="0"/>
                <a:ea typeface="Europea Medium" pitchFamily="2" charset="0"/>
                <a:cs typeface="+mj-cs"/>
                <a:sym typeface="Europea Medium"/>
              </a:rPr>
              <a:t>eiusmod</a:t>
            </a:r>
            <a:r>
              <a:rPr lang="en-ZA" sz="2400" dirty="0">
                <a:solidFill>
                  <a:srgbClr val="FFFFFF"/>
                </a:solidFill>
                <a:latin typeface="Europea Medium" pitchFamily="2" charset="0"/>
                <a:ea typeface="Europea Medium" pitchFamily="2" charset="0"/>
                <a:cs typeface="+mj-cs"/>
                <a:sym typeface="Europea Medium"/>
              </a:rPr>
              <a:t> </a:t>
            </a:r>
            <a:r>
              <a:rPr lang="en-ZA" sz="2400" dirty="0" err="1">
                <a:solidFill>
                  <a:srgbClr val="FFFFFF"/>
                </a:solidFill>
                <a:latin typeface="Europea Medium" pitchFamily="2" charset="0"/>
                <a:ea typeface="Europea Medium" pitchFamily="2" charset="0"/>
                <a:cs typeface="+mj-cs"/>
                <a:sym typeface="Europea Medium"/>
              </a:rPr>
              <a:t>tempor</a:t>
            </a:r>
            <a:r>
              <a:rPr lang="en-ZA" sz="2400" dirty="0">
                <a:solidFill>
                  <a:srgbClr val="FFFFFF"/>
                </a:solidFill>
                <a:latin typeface="Europea Medium" pitchFamily="2" charset="0"/>
                <a:ea typeface="Europea Medium" pitchFamily="2" charset="0"/>
                <a:cs typeface="+mj-cs"/>
                <a:sym typeface="Europea Medium"/>
              </a:rPr>
              <a:t> </a:t>
            </a:r>
            <a:r>
              <a:rPr lang="en-ZA" sz="2400" dirty="0" err="1">
                <a:solidFill>
                  <a:srgbClr val="FFFFFF"/>
                </a:solidFill>
                <a:latin typeface="Europea Medium" pitchFamily="2" charset="0"/>
                <a:ea typeface="Europea Medium" pitchFamily="2" charset="0"/>
                <a:cs typeface="+mj-cs"/>
                <a:sym typeface="Europea Medium"/>
              </a:rPr>
              <a:t>incididunt</a:t>
            </a:r>
            <a:r>
              <a:rPr lang="en-ZA" sz="2400" dirty="0">
                <a:solidFill>
                  <a:srgbClr val="FFFFFF"/>
                </a:solidFill>
                <a:latin typeface="Europea Medium" pitchFamily="2" charset="0"/>
                <a:ea typeface="Europea Medium" pitchFamily="2" charset="0"/>
                <a:cs typeface="+mj-cs"/>
                <a:sym typeface="Europea Medium"/>
              </a:rPr>
              <a:t> </a:t>
            </a:r>
            <a:r>
              <a:rPr lang="en-ZA" sz="2400" dirty="0" err="1">
                <a:solidFill>
                  <a:srgbClr val="FFFFFF"/>
                </a:solidFill>
                <a:latin typeface="Europea Medium" pitchFamily="2" charset="0"/>
                <a:ea typeface="Europea Medium" pitchFamily="2" charset="0"/>
                <a:cs typeface="+mj-cs"/>
                <a:sym typeface="Europea Medium"/>
              </a:rPr>
              <a:t>ut</a:t>
            </a:r>
            <a:r>
              <a:rPr lang="en-ZA" sz="2400" dirty="0">
                <a:solidFill>
                  <a:srgbClr val="FFFFFF"/>
                </a:solidFill>
                <a:latin typeface="Europea Medium" pitchFamily="2" charset="0"/>
                <a:ea typeface="Europea Medium" pitchFamily="2" charset="0"/>
                <a:cs typeface="+mj-cs"/>
                <a:sym typeface="Europea Medium"/>
              </a:rPr>
              <a:t/>
            </a:r>
            <a:br>
              <a:rPr lang="en-ZA" sz="2400" dirty="0">
                <a:solidFill>
                  <a:srgbClr val="FFFFFF"/>
                </a:solidFill>
                <a:latin typeface="Europea Medium" pitchFamily="2" charset="0"/>
                <a:ea typeface="Europea Medium" pitchFamily="2" charset="0"/>
                <a:cs typeface="+mj-cs"/>
                <a:sym typeface="Europea Medium"/>
              </a:rPr>
            </a:br>
            <a:r>
              <a:rPr lang="en-ZA" sz="2400" dirty="0">
                <a:solidFill>
                  <a:srgbClr val="FFFFFF"/>
                </a:solidFill>
                <a:latin typeface="Europea Medium" pitchFamily="2" charset="0"/>
                <a:ea typeface="Europea Medium" pitchFamily="2" charset="0"/>
                <a:cs typeface="+mj-cs"/>
                <a:sym typeface="Europea Medium"/>
              </a:rPr>
              <a:t>labore et dolore magna </a:t>
            </a:r>
            <a:r>
              <a:rPr lang="en-ZA" sz="2400" dirty="0" err="1">
                <a:solidFill>
                  <a:srgbClr val="FFFFFF"/>
                </a:solidFill>
                <a:latin typeface="Europea Medium" pitchFamily="2" charset="0"/>
                <a:ea typeface="Europea Medium" pitchFamily="2" charset="0"/>
                <a:cs typeface="+mj-cs"/>
                <a:sym typeface="Europea Medium"/>
              </a:rPr>
              <a:t>aliqua</a:t>
            </a:r>
            <a:r>
              <a:rPr lang="en-ZA" sz="2400" dirty="0">
                <a:solidFill>
                  <a:srgbClr val="FFFFFF"/>
                </a:solidFill>
                <a:latin typeface="Europea Medium" pitchFamily="2" charset="0"/>
                <a:ea typeface="Europea Medium" pitchFamily="2" charset="0"/>
                <a:cs typeface="+mj-cs"/>
                <a:sym typeface="Europea Medium"/>
              </a:rPr>
              <a:t>.</a:t>
            </a:r>
            <a:br>
              <a:rPr lang="en-ZA" sz="2400" dirty="0">
                <a:solidFill>
                  <a:srgbClr val="FFFFFF"/>
                </a:solidFill>
                <a:latin typeface="Europea Medium" pitchFamily="2" charset="0"/>
                <a:ea typeface="Europea Medium" pitchFamily="2" charset="0"/>
                <a:cs typeface="+mj-cs"/>
                <a:sym typeface="Europea Medium"/>
              </a:rPr>
            </a:br>
            <a:r>
              <a:rPr lang="en-ZA" sz="2400" dirty="0">
                <a:solidFill>
                  <a:srgbClr val="FFFFFF"/>
                </a:solidFill>
                <a:latin typeface="Europea Medium" pitchFamily="2" charset="0"/>
                <a:ea typeface="Europea Medium" pitchFamily="2" charset="0"/>
                <a:cs typeface="+mj-cs"/>
                <a:sym typeface="Europea Medium"/>
              </a:rPr>
              <a:t>Ut </a:t>
            </a:r>
            <a:r>
              <a:rPr lang="en-ZA" sz="2400" dirty="0" err="1">
                <a:solidFill>
                  <a:srgbClr val="FFFFFF"/>
                </a:solidFill>
                <a:latin typeface="Europea Medium" pitchFamily="2" charset="0"/>
                <a:ea typeface="Europea Medium" pitchFamily="2" charset="0"/>
                <a:cs typeface="+mj-cs"/>
                <a:sym typeface="Europea Medium"/>
              </a:rPr>
              <a:t>enim</a:t>
            </a:r>
            <a:r>
              <a:rPr lang="en-ZA" sz="2400" dirty="0">
                <a:solidFill>
                  <a:srgbClr val="FFFFFF"/>
                </a:solidFill>
                <a:latin typeface="Europea Medium" pitchFamily="2" charset="0"/>
                <a:ea typeface="Europea Medium" pitchFamily="2" charset="0"/>
                <a:cs typeface="+mj-cs"/>
                <a:sym typeface="Europea Medium"/>
              </a:rPr>
              <a:t> ad minim </a:t>
            </a:r>
            <a:r>
              <a:rPr lang="en-ZA" sz="2400" dirty="0" err="1">
                <a:solidFill>
                  <a:srgbClr val="FFFFFF"/>
                </a:solidFill>
                <a:latin typeface="Europea Medium" pitchFamily="2" charset="0"/>
                <a:ea typeface="Europea Medium" pitchFamily="2" charset="0"/>
                <a:cs typeface="+mj-cs"/>
                <a:sym typeface="Europea Medium"/>
              </a:rPr>
              <a:t>veniam</a:t>
            </a:r>
            <a:r>
              <a:rPr lang="en-ZA" sz="2400" dirty="0">
                <a:solidFill>
                  <a:srgbClr val="FFFFFF"/>
                </a:solidFill>
                <a:latin typeface="Europea Medium" pitchFamily="2" charset="0"/>
                <a:ea typeface="Europea Medium" pitchFamily="2" charset="0"/>
                <a:cs typeface="+mj-cs"/>
                <a:sym typeface="Europea Medium"/>
              </a:rPr>
              <a:t>, </a:t>
            </a:r>
            <a:r>
              <a:rPr lang="en-ZA" sz="2400" dirty="0" err="1">
                <a:solidFill>
                  <a:srgbClr val="FFFFFF"/>
                </a:solidFill>
                <a:latin typeface="Europea Medium" pitchFamily="2" charset="0"/>
                <a:ea typeface="Europea Medium" pitchFamily="2" charset="0"/>
                <a:cs typeface="+mj-cs"/>
                <a:sym typeface="Europea Medium"/>
              </a:rPr>
              <a:t>quis</a:t>
            </a:r>
            <a:r>
              <a:rPr lang="en-ZA" sz="2400" dirty="0">
                <a:solidFill>
                  <a:srgbClr val="FFFFFF"/>
                </a:solidFill>
                <a:latin typeface="Europea Medium" pitchFamily="2" charset="0"/>
                <a:ea typeface="Europea Medium" pitchFamily="2" charset="0"/>
                <a:cs typeface="+mj-cs"/>
                <a:sym typeface="Europea Medium"/>
              </a:rPr>
              <a:t/>
            </a:r>
            <a:br>
              <a:rPr lang="en-ZA" sz="2400" dirty="0">
                <a:solidFill>
                  <a:srgbClr val="FFFFFF"/>
                </a:solidFill>
                <a:latin typeface="Europea Medium" pitchFamily="2" charset="0"/>
                <a:ea typeface="Europea Medium" pitchFamily="2" charset="0"/>
                <a:cs typeface="+mj-cs"/>
                <a:sym typeface="Europea Medium"/>
              </a:rPr>
            </a:br>
            <a:r>
              <a:rPr lang="en-ZA" sz="2400" dirty="0" err="1">
                <a:solidFill>
                  <a:srgbClr val="FFFFFF"/>
                </a:solidFill>
                <a:latin typeface="Europea Medium" pitchFamily="2" charset="0"/>
                <a:ea typeface="Europea Medium" pitchFamily="2" charset="0"/>
                <a:cs typeface="+mj-cs"/>
                <a:sym typeface="Europea Medium"/>
              </a:rPr>
              <a:t>nostrud</a:t>
            </a:r>
            <a:r>
              <a:rPr lang="en-ZA" sz="2400" dirty="0">
                <a:solidFill>
                  <a:srgbClr val="FFFFFF"/>
                </a:solidFill>
                <a:latin typeface="Europea Medium" pitchFamily="2" charset="0"/>
                <a:ea typeface="Europea Medium" pitchFamily="2" charset="0"/>
                <a:cs typeface="+mj-cs"/>
                <a:sym typeface="Europea Medium"/>
              </a:rPr>
              <a:t> exercitation </a:t>
            </a:r>
            <a:r>
              <a:rPr lang="en-ZA" sz="2400" dirty="0" err="1">
                <a:solidFill>
                  <a:srgbClr val="FFFFFF"/>
                </a:solidFill>
                <a:latin typeface="Europea Medium" pitchFamily="2" charset="0"/>
                <a:ea typeface="Europea Medium" pitchFamily="2" charset="0"/>
                <a:cs typeface="+mj-cs"/>
                <a:sym typeface="Europea Medium"/>
              </a:rPr>
              <a:t>ullamco</a:t>
            </a:r>
            <a:r>
              <a:rPr lang="en-ZA" sz="2400" dirty="0">
                <a:solidFill>
                  <a:srgbClr val="FFFFFF"/>
                </a:solidFill>
                <a:latin typeface="Europea Medium" pitchFamily="2" charset="0"/>
                <a:ea typeface="Europea Medium" pitchFamily="2" charset="0"/>
                <a:cs typeface="+mj-cs"/>
                <a:sym typeface="Europea Medium"/>
              </a:rPr>
              <a:t> </a:t>
            </a:r>
            <a:r>
              <a:rPr lang="en-ZA" sz="2400" dirty="0" err="1">
                <a:solidFill>
                  <a:srgbClr val="FFFFFF"/>
                </a:solidFill>
                <a:latin typeface="Europea Medium" pitchFamily="2" charset="0"/>
                <a:ea typeface="Europea Medium" pitchFamily="2" charset="0"/>
                <a:cs typeface="+mj-cs"/>
                <a:sym typeface="Europea Medium"/>
              </a:rPr>
              <a:t>laboris</a:t>
            </a:r>
            <a:r>
              <a:rPr lang="en-ZA" sz="2400" dirty="0">
                <a:solidFill>
                  <a:srgbClr val="FFFFFF"/>
                </a:solidFill>
                <a:latin typeface="Europea Medium" pitchFamily="2" charset="0"/>
                <a:ea typeface="Europea Medium" pitchFamily="2" charset="0"/>
                <a:cs typeface="+mj-cs"/>
                <a:sym typeface="Europea Medium"/>
              </a:rPr>
              <a:t>.</a:t>
            </a:r>
          </a:p>
          <a:p>
            <a:pPr marL="0" indent="0">
              <a:buNone/>
              <a:defRPr sz="4200" b="0">
                <a:solidFill>
                  <a:srgbClr val="FFFFFF"/>
                </a:solidFill>
                <a:latin typeface="+mj-lt"/>
                <a:ea typeface="+mj-ea"/>
                <a:cs typeface="+mj-cs"/>
                <a:sym typeface="Europea Medium"/>
              </a:defRPr>
            </a:pPr>
            <a:endParaRPr lang="en-ZA" sz="2400" dirty="0">
              <a:solidFill>
                <a:srgbClr val="FFFFFF"/>
              </a:solidFill>
              <a:latin typeface="Europea Medium" pitchFamily="2" charset="0"/>
              <a:ea typeface="Europea Medium" pitchFamily="2" charset="0"/>
              <a:cs typeface="+mj-cs"/>
              <a:sym typeface="Europea Medium"/>
            </a:endParaRPr>
          </a:p>
          <a:p>
            <a:pPr marL="0" indent="0">
              <a:lnSpc>
                <a:spcPts val="2260"/>
              </a:lnSpc>
              <a:buNone/>
              <a:defRPr sz="3200" b="0">
                <a:solidFill>
                  <a:srgbClr val="FFFFFF"/>
                </a:solidFill>
                <a:latin typeface="Europea Light"/>
                <a:ea typeface="Europea Light"/>
                <a:cs typeface="Europea Light"/>
                <a:sym typeface="Europea Light"/>
              </a:defRPr>
            </a:pPr>
            <a:r>
              <a:rPr lang="en-ZA" sz="1800" dirty="0">
                <a:solidFill>
                  <a:srgbClr val="FFFFFF"/>
                </a:solidFill>
                <a:latin typeface="Europea Light"/>
                <a:ea typeface="Europea Light"/>
                <a:cs typeface="Europea Light"/>
                <a:sym typeface="Europea Light"/>
              </a:rPr>
              <a:t>Lorem ipsum </a:t>
            </a:r>
            <a:r>
              <a:rPr lang="en-ZA" sz="1800" dirty="0" err="1">
                <a:solidFill>
                  <a:srgbClr val="FFFFFF"/>
                </a:solidFill>
                <a:latin typeface="Europea Light"/>
                <a:ea typeface="Europea Light"/>
                <a:cs typeface="Europea Light"/>
                <a:sym typeface="Europea Light"/>
              </a:rPr>
              <a:t>dolor</a:t>
            </a:r>
            <a:r>
              <a:rPr lang="en-ZA" sz="1800" dirty="0">
                <a:solidFill>
                  <a:srgbClr val="FFFFFF"/>
                </a:solidFill>
                <a:latin typeface="Europea Light"/>
                <a:ea typeface="Europea Light"/>
                <a:cs typeface="Europea Light"/>
                <a:sym typeface="Europea Light"/>
              </a:rPr>
              <a:t> sit </a:t>
            </a:r>
            <a:r>
              <a:rPr lang="en-ZA" sz="1800" dirty="0" err="1">
                <a:solidFill>
                  <a:srgbClr val="FFFFFF"/>
                </a:solidFill>
                <a:latin typeface="Europea Light"/>
                <a:ea typeface="Europea Light"/>
                <a:cs typeface="Europea Light"/>
                <a:sym typeface="Europea Light"/>
              </a:rPr>
              <a:t>amet</a:t>
            </a:r>
            <a:r>
              <a:rPr lang="en-ZA" sz="1800" dirty="0">
                <a:solidFill>
                  <a:srgbClr val="FFFFFF"/>
                </a:solidFill>
                <a:latin typeface="Europea Light"/>
                <a:ea typeface="Europea Light"/>
                <a:cs typeface="Europea Light"/>
                <a:sym typeface="Europea Light"/>
              </a:rPr>
              <a:t>, </a:t>
            </a:r>
            <a:r>
              <a:rPr lang="en-ZA" sz="1800" dirty="0" err="1">
                <a:solidFill>
                  <a:srgbClr val="FFFFFF"/>
                </a:solidFill>
                <a:latin typeface="Europea Light"/>
                <a:ea typeface="Europea Light"/>
                <a:cs typeface="Europea Light"/>
                <a:sym typeface="Europea Light"/>
              </a:rPr>
              <a:t>consectetur</a:t>
            </a:r>
            <a:r>
              <a:rPr lang="en-ZA" sz="1800" dirty="0">
                <a:solidFill>
                  <a:srgbClr val="FFFFFF"/>
                </a:solidFill>
                <a:latin typeface="Europea Light"/>
                <a:ea typeface="Europea Light"/>
                <a:cs typeface="Europea Light"/>
                <a:sym typeface="Europea Light"/>
              </a:rPr>
              <a:t> </a:t>
            </a:r>
            <a:r>
              <a:rPr lang="en-ZA" sz="1800" dirty="0" err="1">
                <a:solidFill>
                  <a:srgbClr val="FFFFFF"/>
                </a:solidFill>
                <a:latin typeface="Europea Light"/>
                <a:ea typeface="Europea Light"/>
                <a:cs typeface="Europea Light"/>
                <a:sym typeface="Europea Light"/>
              </a:rPr>
              <a:t>adipiscing</a:t>
            </a:r>
            <a:r>
              <a:rPr lang="en-ZA" sz="1800" dirty="0">
                <a:solidFill>
                  <a:srgbClr val="FFFFFF"/>
                </a:solidFill>
                <a:latin typeface="Europea Light"/>
                <a:ea typeface="Europea Light"/>
                <a:cs typeface="Europea Light"/>
                <a:sym typeface="Europea Light"/>
              </a:rPr>
              <a:t> </a:t>
            </a:r>
            <a:r>
              <a:rPr lang="en-ZA" sz="1800" dirty="0" err="1">
                <a:solidFill>
                  <a:srgbClr val="FFFFFF"/>
                </a:solidFill>
                <a:latin typeface="Europea Light"/>
                <a:ea typeface="Europea Light"/>
                <a:cs typeface="Europea Light"/>
                <a:sym typeface="Europea Light"/>
              </a:rPr>
              <a:t>elit</a:t>
            </a:r>
            <a:r>
              <a:rPr lang="en-ZA" sz="1800" dirty="0">
                <a:solidFill>
                  <a:srgbClr val="FFFFFF"/>
                </a:solidFill>
                <a:latin typeface="Europea Light"/>
                <a:ea typeface="Europea Light"/>
                <a:cs typeface="Europea Light"/>
                <a:sym typeface="Europea Light"/>
              </a:rPr>
              <a:t>, </a:t>
            </a:r>
            <a:r>
              <a:rPr lang="en-ZA" sz="1800" dirty="0" err="1">
                <a:solidFill>
                  <a:srgbClr val="FFFFFF"/>
                </a:solidFill>
                <a:latin typeface="Europea Light"/>
                <a:ea typeface="Europea Light"/>
                <a:cs typeface="Europea Light"/>
                <a:sym typeface="Europea Light"/>
              </a:rPr>
              <a:t>sed</a:t>
            </a:r>
            <a:r>
              <a:rPr lang="en-ZA" sz="1800" dirty="0">
                <a:solidFill>
                  <a:srgbClr val="FFFFFF"/>
                </a:solidFill>
                <a:latin typeface="Europea Light"/>
                <a:ea typeface="Europea Light"/>
                <a:cs typeface="Europea Light"/>
                <a:sym typeface="Europea Light"/>
              </a:rPr>
              <a:t> do </a:t>
            </a:r>
            <a:r>
              <a:rPr lang="en-ZA" sz="1800" dirty="0" err="1">
                <a:solidFill>
                  <a:srgbClr val="FFFFFF"/>
                </a:solidFill>
                <a:latin typeface="Europea Light"/>
                <a:ea typeface="Europea Light"/>
                <a:cs typeface="Europea Light"/>
                <a:sym typeface="Europea Light"/>
              </a:rPr>
              <a:t>eiusmod</a:t>
            </a:r>
            <a:r>
              <a:rPr lang="en-ZA" sz="1800" dirty="0">
                <a:solidFill>
                  <a:srgbClr val="FFFFFF"/>
                </a:solidFill>
                <a:latin typeface="Europea Light"/>
                <a:ea typeface="Europea Light"/>
                <a:cs typeface="Europea Light"/>
                <a:sym typeface="Europea Light"/>
              </a:rPr>
              <a:t> </a:t>
            </a:r>
            <a:r>
              <a:rPr lang="en-ZA" sz="1800" dirty="0" err="1">
                <a:solidFill>
                  <a:srgbClr val="FFFFFF"/>
                </a:solidFill>
                <a:latin typeface="Europea Light"/>
                <a:ea typeface="Europea Light"/>
                <a:cs typeface="Europea Light"/>
                <a:sym typeface="Europea Light"/>
              </a:rPr>
              <a:t>tempor</a:t>
            </a:r>
            <a:r>
              <a:rPr lang="en-ZA" sz="1800" dirty="0">
                <a:solidFill>
                  <a:srgbClr val="FFFFFF"/>
                </a:solidFill>
                <a:latin typeface="Europea Light"/>
                <a:ea typeface="Europea Light"/>
                <a:cs typeface="Europea Light"/>
                <a:sym typeface="Europea Light"/>
              </a:rPr>
              <a:t> </a:t>
            </a:r>
            <a:r>
              <a:rPr lang="en-ZA" sz="1800" dirty="0" err="1">
                <a:solidFill>
                  <a:srgbClr val="FFFFFF"/>
                </a:solidFill>
                <a:latin typeface="Europea Light"/>
                <a:ea typeface="Europea Light"/>
                <a:cs typeface="Europea Light"/>
                <a:sym typeface="Europea Light"/>
              </a:rPr>
              <a:t>incididunt</a:t>
            </a:r>
            <a:r>
              <a:rPr lang="en-ZA" sz="1800" dirty="0">
                <a:solidFill>
                  <a:srgbClr val="FFFFFF"/>
                </a:solidFill>
                <a:latin typeface="Europea Light"/>
                <a:ea typeface="Europea Light"/>
                <a:cs typeface="Europea Light"/>
                <a:sym typeface="Europea Light"/>
              </a:rPr>
              <a:t> </a:t>
            </a:r>
            <a:r>
              <a:rPr lang="en-ZA" sz="1800" dirty="0" err="1">
                <a:solidFill>
                  <a:srgbClr val="FFFFFF"/>
                </a:solidFill>
                <a:latin typeface="Europea Light"/>
                <a:ea typeface="Europea Light"/>
                <a:cs typeface="Europea Light"/>
                <a:sym typeface="Europea Light"/>
              </a:rPr>
              <a:t>ut</a:t>
            </a:r>
            <a:r>
              <a:rPr lang="en-ZA" sz="1800" dirty="0">
                <a:solidFill>
                  <a:srgbClr val="FFFFFF"/>
                </a:solidFill>
                <a:latin typeface="Europea Light"/>
                <a:ea typeface="Europea Light"/>
                <a:cs typeface="Europea Light"/>
                <a:sym typeface="Europea Light"/>
              </a:rPr>
              <a:t> labore et dolore magna </a:t>
            </a:r>
            <a:r>
              <a:rPr lang="en-ZA" sz="1800" dirty="0" err="1">
                <a:solidFill>
                  <a:srgbClr val="FFFFFF"/>
                </a:solidFill>
                <a:latin typeface="Europea Light"/>
                <a:ea typeface="Europea Light"/>
                <a:cs typeface="Europea Light"/>
                <a:sym typeface="Europea Light"/>
              </a:rPr>
              <a:t>aliqua</a:t>
            </a:r>
            <a:r>
              <a:rPr lang="en-ZA" sz="1800" dirty="0">
                <a:solidFill>
                  <a:srgbClr val="FFFFFF"/>
                </a:solidFill>
                <a:latin typeface="Europea Light"/>
                <a:ea typeface="Europea Light"/>
                <a:cs typeface="Europea Light"/>
                <a:sym typeface="Europea Light"/>
              </a:rPr>
              <a:t>. Ut </a:t>
            </a:r>
            <a:r>
              <a:rPr lang="en-ZA" sz="1800" dirty="0" err="1">
                <a:solidFill>
                  <a:srgbClr val="FFFFFF"/>
                </a:solidFill>
                <a:latin typeface="Europea Light"/>
                <a:ea typeface="Europea Light"/>
                <a:cs typeface="Europea Light"/>
                <a:sym typeface="Europea Light"/>
              </a:rPr>
              <a:t>enim</a:t>
            </a:r>
            <a:r>
              <a:rPr lang="en-ZA" sz="1800" dirty="0">
                <a:solidFill>
                  <a:srgbClr val="FFFFFF"/>
                </a:solidFill>
                <a:latin typeface="Europea Light"/>
                <a:ea typeface="Europea Light"/>
                <a:cs typeface="Europea Light"/>
                <a:sym typeface="Europea Light"/>
              </a:rPr>
              <a:t> ad minim </a:t>
            </a:r>
            <a:r>
              <a:rPr lang="en-ZA" sz="1800" dirty="0" err="1">
                <a:solidFill>
                  <a:srgbClr val="FFFFFF"/>
                </a:solidFill>
                <a:latin typeface="Europea Light"/>
                <a:ea typeface="Europea Light"/>
                <a:cs typeface="Europea Light"/>
                <a:sym typeface="Europea Light"/>
              </a:rPr>
              <a:t>veniam</a:t>
            </a:r>
            <a:r>
              <a:rPr lang="en-ZA" sz="1800" dirty="0">
                <a:solidFill>
                  <a:srgbClr val="FFFFFF"/>
                </a:solidFill>
                <a:latin typeface="Europea Light"/>
                <a:ea typeface="Europea Light"/>
                <a:cs typeface="Europea Light"/>
                <a:sym typeface="Europea Light"/>
              </a:rPr>
              <a:t>, </a:t>
            </a:r>
            <a:r>
              <a:rPr lang="en-ZA" sz="1800" dirty="0" err="1">
                <a:solidFill>
                  <a:srgbClr val="FFFFFF"/>
                </a:solidFill>
                <a:latin typeface="Europea Light"/>
                <a:ea typeface="Europea Light"/>
                <a:cs typeface="Europea Light"/>
                <a:sym typeface="Europea Light"/>
              </a:rPr>
              <a:t>quis</a:t>
            </a:r>
            <a:r>
              <a:rPr lang="en-ZA" sz="1800" dirty="0">
                <a:solidFill>
                  <a:srgbClr val="FFFFFF"/>
                </a:solidFill>
                <a:latin typeface="Europea Light"/>
                <a:ea typeface="Europea Light"/>
                <a:cs typeface="Europea Light"/>
                <a:sym typeface="Europea Light"/>
              </a:rPr>
              <a:t> </a:t>
            </a:r>
            <a:r>
              <a:rPr lang="en-ZA" sz="1800" dirty="0" err="1">
                <a:solidFill>
                  <a:srgbClr val="FFFFFF"/>
                </a:solidFill>
                <a:latin typeface="Europea Light"/>
                <a:ea typeface="Europea Light"/>
                <a:cs typeface="Europea Light"/>
                <a:sym typeface="Europea Light"/>
              </a:rPr>
              <a:t>nostrud</a:t>
            </a:r>
            <a:r>
              <a:rPr lang="en-ZA" sz="1800" dirty="0">
                <a:solidFill>
                  <a:srgbClr val="FFFFFF"/>
                </a:solidFill>
                <a:latin typeface="Europea Light"/>
                <a:ea typeface="Europea Light"/>
                <a:cs typeface="Europea Light"/>
                <a:sym typeface="Europea Light"/>
              </a:rPr>
              <a:t> exercitation </a:t>
            </a:r>
            <a:r>
              <a:rPr lang="en-ZA" sz="1800" dirty="0" err="1">
                <a:solidFill>
                  <a:srgbClr val="FFFFFF"/>
                </a:solidFill>
                <a:latin typeface="Europea Light"/>
                <a:ea typeface="Europea Light"/>
                <a:cs typeface="Europea Light"/>
                <a:sym typeface="Europea Light"/>
              </a:rPr>
              <a:t>ullamco</a:t>
            </a:r>
            <a:r>
              <a:rPr lang="en-ZA" sz="1800" dirty="0">
                <a:solidFill>
                  <a:srgbClr val="FFFFFF"/>
                </a:solidFill>
                <a:latin typeface="Europea Light"/>
                <a:ea typeface="Europea Light"/>
                <a:cs typeface="Europea Light"/>
                <a:sym typeface="Europea Light"/>
              </a:rPr>
              <a:t> </a:t>
            </a:r>
            <a:r>
              <a:rPr lang="en-ZA" sz="1800" dirty="0" err="1">
                <a:solidFill>
                  <a:srgbClr val="FFFFFF"/>
                </a:solidFill>
                <a:latin typeface="Europea Light"/>
                <a:ea typeface="Europea Light"/>
                <a:cs typeface="Europea Light"/>
                <a:sym typeface="Europea Light"/>
              </a:rPr>
              <a:t>laboris</a:t>
            </a:r>
            <a:r>
              <a:rPr lang="en-ZA" sz="1800" dirty="0">
                <a:solidFill>
                  <a:srgbClr val="FFFFFF"/>
                </a:solidFill>
                <a:latin typeface="Europea Light"/>
                <a:ea typeface="Europea Light"/>
                <a:cs typeface="Europea Light"/>
                <a:sym typeface="Europea Light"/>
              </a:rPr>
              <a:t> nisi </a:t>
            </a:r>
            <a:r>
              <a:rPr lang="en-ZA" sz="1800" dirty="0" err="1">
                <a:solidFill>
                  <a:srgbClr val="FFFFFF"/>
                </a:solidFill>
                <a:latin typeface="Europea Light"/>
                <a:ea typeface="Europea Light"/>
                <a:cs typeface="Europea Light"/>
                <a:sym typeface="Europea Light"/>
              </a:rPr>
              <a:t>ut</a:t>
            </a:r>
            <a:r>
              <a:rPr lang="en-ZA" sz="1800" dirty="0">
                <a:solidFill>
                  <a:srgbClr val="FFFFFF"/>
                </a:solidFill>
                <a:latin typeface="Europea Light"/>
                <a:ea typeface="Europea Light"/>
                <a:cs typeface="Europea Light"/>
                <a:sym typeface="Europea Light"/>
              </a:rPr>
              <a:t> </a:t>
            </a:r>
            <a:r>
              <a:rPr lang="en-ZA" sz="1800" dirty="0" err="1">
                <a:solidFill>
                  <a:srgbClr val="FFFFFF"/>
                </a:solidFill>
                <a:latin typeface="Europea Light"/>
                <a:ea typeface="Europea Light"/>
                <a:cs typeface="Europea Light"/>
                <a:sym typeface="Europea Light"/>
              </a:rPr>
              <a:t>aliquip</a:t>
            </a:r>
            <a:r>
              <a:rPr lang="en-ZA" sz="1800" dirty="0">
                <a:solidFill>
                  <a:srgbClr val="FFFFFF"/>
                </a:solidFill>
                <a:latin typeface="Europea Light"/>
                <a:ea typeface="Europea Light"/>
                <a:cs typeface="Europea Light"/>
                <a:sym typeface="Europea Light"/>
              </a:rPr>
              <a:t> ex </a:t>
            </a:r>
            <a:r>
              <a:rPr lang="en-ZA" sz="1800" dirty="0" err="1">
                <a:solidFill>
                  <a:srgbClr val="FFFFFF"/>
                </a:solidFill>
                <a:latin typeface="Europea Light"/>
                <a:ea typeface="Europea Light"/>
                <a:cs typeface="Europea Light"/>
                <a:sym typeface="Europea Light"/>
              </a:rPr>
              <a:t>ea</a:t>
            </a:r>
            <a:r>
              <a:rPr lang="en-ZA" sz="1800" dirty="0">
                <a:solidFill>
                  <a:srgbClr val="FFFFFF"/>
                </a:solidFill>
                <a:latin typeface="Europea Light"/>
                <a:ea typeface="Europea Light"/>
                <a:cs typeface="Europea Light"/>
                <a:sym typeface="Europea Light"/>
              </a:rPr>
              <a:t> </a:t>
            </a:r>
            <a:r>
              <a:rPr lang="en-ZA" sz="1800" dirty="0" err="1">
                <a:solidFill>
                  <a:srgbClr val="FFFFFF"/>
                </a:solidFill>
                <a:latin typeface="Europea Light"/>
                <a:ea typeface="Europea Light"/>
                <a:cs typeface="Europea Light"/>
                <a:sym typeface="Europea Light"/>
              </a:rPr>
              <a:t>commodo</a:t>
            </a:r>
            <a:r>
              <a:rPr lang="en-ZA" sz="1800" dirty="0">
                <a:solidFill>
                  <a:srgbClr val="FFFFFF"/>
                </a:solidFill>
                <a:latin typeface="Europea Light"/>
                <a:ea typeface="Europea Light"/>
                <a:cs typeface="Europea Light"/>
                <a:sym typeface="Europea Light"/>
              </a:rPr>
              <a:t> </a:t>
            </a:r>
            <a:r>
              <a:rPr lang="en-ZA" sz="1800" dirty="0" err="1">
                <a:solidFill>
                  <a:srgbClr val="FFFFFF"/>
                </a:solidFill>
                <a:latin typeface="Europea Light"/>
                <a:ea typeface="Europea Light"/>
                <a:cs typeface="Europea Light"/>
                <a:sym typeface="Europea Light"/>
              </a:rPr>
              <a:t>consequat</a:t>
            </a:r>
            <a:r>
              <a:rPr lang="en-ZA" sz="1800" dirty="0">
                <a:solidFill>
                  <a:srgbClr val="FFFFFF"/>
                </a:solidFill>
                <a:latin typeface="Europea Light"/>
                <a:ea typeface="Europea Light"/>
                <a:cs typeface="Europea Light"/>
                <a:sym typeface="Europea Light"/>
              </a:rPr>
              <a:t>. Duis </a:t>
            </a:r>
            <a:r>
              <a:rPr lang="en-ZA" sz="1800" dirty="0" err="1">
                <a:solidFill>
                  <a:srgbClr val="FFFFFF"/>
                </a:solidFill>
                <a:latin typeface="Europea Light"/>
                <a:ea typeface="Europea Light"/>
                <a:cs typeface="Europea Light"/>
                <a:sym typeface="Europea Light"/>
              </a:rPr>
              <a:t>aute</a:t>
            </a:r>
            <a:r>
              <a:rPr lang="en-ZA" sz="1800" dirty="0">
                <a:solidFill>
                  <a:srgbClr val="FFFFFF"/>
                </a:solidFill>
                <a:latin typeface="Europea Light"/>
                <a:ea typeface="Europea Light"/>
                <a:cs typeface="Europea Light"/>
                <a:sym typeface="Europea Light"/>
              </a:rPr>
              <a:t> </a:t>
            </a:r>
            <a:r>
              <a:rPr lang="en-ZA" sz="1800" dirty="0" err="1">
                <a:solidFill>
                  <a:srgbClr val="FFFFFF"/>
                </a:solidFill>
                <a:latin typeface="Europea Light"/>
                <a:ea typeface="Europea Light"/>
                <a:cs typeface="Europea Light"/>
                <a:sym typeface="Europea Light"/>
              </a:rPr>
              <a:t>irure</a:t>
            </a:r>
            <a:r>
              <a:rPr lang="en-ZA" sz="1800" dirty="0">
                <a:solidFill>
                  <a:srgbClr val="FFFFFF"/>
                </a:solidFill>
                <a:latin typeface="Europea Light"/>
                <a:ea typeface="Europea Light"/>
                <a:cs typeface="Europea Light"/>
                <a:sym typeface="Europea Light"/>
              </a:rPr>
              <a:t> </a:t>
            </a:r>
            <a:r>
              <a:rPr lang="en-ZA" sz="1800" dirty="0" err="1">
                <a:solidFill>
                  <a:srgbClr val="FFFFFF"/>
                </a:solidFill>
                <a:latin typeface="Europea Light"/>
                <a:ea typeface="Europea Light"/>
                <a:cs typeface="Europea Light"/>
                <a:sym typeface="Europea Light"/>
              </a:rPr>
              <a:t>dolor</a:t>
            </a:r>
            <a:r>
              <a:rPr lang="en-ZA" sz="1800" dirty="0">
                <a:solidFill>
                  <a:srgbClr val="FFFFFF"/>
                </a:solidFill>
                <a:latin typeface="Europea Light"/>
                <a:ea typeface="Europea Light"/>
                <a:cs typeface="Europea Light"/>
                <a:sym typeface="Europea Light"/>
              </a:rPr>
              <a:t> in </a:t>
            </a:r>
            <a:r>
              <a:rPr lang="en-ZA" sz="1800" dirty="0" err="1">
                <a:solidFill>
                  <a:srgbClr val="FFFFFF"/>
                </a:solidFill>
                <a:latin typeface="Europea Light"/>
                <a:ea typeface="Europea Light"/>
                <a:cs typeface="Europea Light"/>
                <a:sym typeface="Europea Light"/>
              </a:rPr>
              <a:t>reprehenderit</a:t>
            </a:r>
            <a:r>
              <a:rPr lang="en-ZA" sz="1800" dirty="0">
                <a:solidFill>
                  <a:srgbClr val="FFFFFF"/>
                </a:solidFill>
                <a:latin typeface="Europea Light"/>
                <a:ea typeface="Europea Light"/>
                <a:cs typeface="Europea Light"/>
                <a:sym typeface="Europea Light"/>
              </a:rPr>
              <a:t> in </a:t>
            </a:r>
            <a:r>
              <a:rPr lang="en-ZA" sz="1800" dirty="0" err="1">
                <a:solidFill>
                  <a:srgbClr val="FFFFFF"/>
                </a:solidFill>
                <a:latin typeface="Europea Light"/>
                <a:ea typeface="Europea Light"/>
                <a:cs typeface="Europea Light"/>
                <a:sym typeface="Europea Light"/>
              </a:rPr>
              <a:t>voluptate</a:t>
            </a:r>
            <a:r>
              <a:rPr lang="en-ZA" sz="1800" dirty="0">
                <a:solidFill>
                  <a:srgbClr val="FFFFFF"/>
                </a:solidFill>
                <a:latin typeface="Europea Light"/>
                <a:ea typeface="Europea Light"/>
                <a:cs typeface="Europea Light"/>
                <a:sym typeface="Europea Light"/>
              </a:rPr>
              <a:t> </a:t>
            </a:r>
            <a:r>
              <a:rPr lang="en-ZA" sz="1800" dirty="0" err="1">
                <a:solidFill>
                  <a:srgbClr val="FFFFFF"/>
                </a:solidFill>
                <a:latin typeface="Europea Light"/>
                <a:ea typeface="Europea Light"/>
                <a:cs typeface="Europea Light"/>
                <a:sym typeface="Europea Light"/>
              </a:rPr>
              <a:t>velit</a:t>
            </a:r>
            <a:r>
              <a:rPr lang="en-ZA" sz="1800" dirty="0">
                <a:solidFill>
                  <a:srgbClr val="FFFFFF"/>
                </a:solidFill>
                <a:latin typeface="Europea Light"/>
                <a:ea typeface="Europea Light"/>
                <a:cs typeface="Europea Light"/>
                <a:sym typeface="Europea Light"/>
              </a:rPr>
              <a:t> </a:t>
            </a:r>
            <a:r>
              <a:rPr lang="en-ZA" sz="1800" dirty="0" err="1">
                <a:solidFill>
                  <a:srgbClr val="FFFFFF"/>
                </a:solidFill>
                <a:latin typeface="Europea Light"/>
                <a:ea typeface="Europea Light"/>
                <a:cs typeface="Europea Light"/>
                <a:sym typeface="Europea Light"/>
              </a:rPr>
              <a:t>esse</a:t>
            </a:r>
            <a:r>
              <a:rPr lang="en-ZA" sz="1800" dirty="0">
                <a:solidFill>
                  <a:srgbClr val="FFFFFF"/>
                </a:solidFill>
                <a:latin typeface="Europea Light"/>
                <a:ea typeface="Europea Light"/>
                <a:cs typeface="Europea Light"/>
                <a:sym typeface="Europea Light"/>
              </a:rPr>
              <a:t> </a:t>
            </a:r>
            <a:r>
              <a:rPr lang="en-ZA" sz="1800" dirty="0" err="1">
                <a:solidFill>
                  <a:srgbClr val="FFFFFF"/>
                </a:solidFill>
                <a:latin typeface="Europea Light"/>
                <a:ea typeface="Europea Light"/>
                <a:cs typeface="Europea Light"/>
                <a:sym typeface="Europea Light"/>
              </a:rPr>
              <a:t>cillum</a:t>
            </a:r>
            <a:r>
              <a:rPr lang="en-ZA" sz="1800" dirty="0">
                <a:solidFill>
                  <a:srgbClr val="FFFFFF"/>
                </a:solidFill>
                <a:latin typeface="Europea Light"/>
                <a:ea typeface="Europea Light"/>
                <a:cs typeface="Europea Light"/>
                <a:sym typeface="Europea Light"/>
              </a:rPr>
              <a:t> dolore</a:t>
            </a:r>
            <a:br>
              <a:rPr lang="en-ZA" sz="1800" dirty="0">
                <a:solidFill>
                  <a:srgbClr val="FFFFFF"/>
                </a:solidFill>
                <a:latin typeface="Europea Light"/>
                <a:ea typeface="Europea Light"/>
                <a:cs typeface="Europea Light"/>
                <a:sym typeface="Europea Light"/>
              </a:rPr>
            </a:br>
            <a:r>
              <a:rPr lang="en-ZA" sz="1800" dirty="0" err="1">
                <a:solidFill>
                  <a:srgbClr val="FFFFFF"/>
                </a:solidFill>
                <a:latin typeface="Europea Light"/>
                <a:ea typeface="Europea Light"/>
                <a:cs typeface="Europea Light"/>
                <a:sym typeface="Europea Light"/>
              </a:rPr>
              <a:t>eu</a:t>
            </a:r>
            <a:r>
              <a:rPr lang="en-ZA" sz="1800" dirty="0">
                <a:solidFill>
                  <a:srgbClr val="FFFFFF"/>
                </a:solidFill>
                <a:latin typeface="Europea Light"/>
                <a:ea typeface="Europea Light"/>
                <a:cs typeface="Europea Light"/>
                <a:sym typeface="Europea Light"/>
              </a:rPr>
              <a:t> </a:t>
            </a:r>
            <a:r>
              <a:rPr lang="en-ZA" sz="1800" dirty="0" err="1">
                <a:solidFill>
                  <a:srgbClr val="FFFFFF"/>
                </a:solidFill>
                <a:latin typeface="Europea Light"/>
                <a:ea typeface="Europea Light"/>
                <a:cs typeface="Europea Light"/>
                <a:sym typeface="Europea Light"/>
              </a:rPr>
              <a:t>fugiat</a:t>
            </a:r>
            <a:r>
              <a:rPr lang="en-ZA" sz="1800" dirty="0">
                <a:solidFill>
                  <a:srgbClr val="FFFFFF"/>
                </a:solidFill>
                <a:latin typeface="Europea Light"/>
                <a:ea typeface="Europea Light"/>
                <a:cs typeface="Europea Light"/>
                <a:sym typeface="Europea Light"/>
              </a:rPr>
              <a:t> </a:t>
            </a:r>
            <a:r>
              <a:rPr lang="en-ZA" sz="1800" dirty="0" err="1">
                <a:solidFill>
                  <a:srgbClr val="FFFFFF"/>
                </a:solidFill>
                <a:latin typeface="Europea Light"/>
                <a:ea typeface="Europea Light"/>
                <a:cs typeface="Europea Light"/>
                <a:sym typeface="Europea Light"/>
              </a:rPr>
              <a:t>nulla</a:t>
            </a:r>
            <a:r>
              <a:rPr lang="en-ZA" sz="1800" dirty="0">
                <a:solidFill>
                  <a:srgbClr val="FFFFFF"/>
                </a:solidFill>
                <a:latin typeface="Europea Light"/>
                <a:ea typeface="Europea Light"/>
                <a:cs typeface="Europea Light"/>
                <a:sym typeface="Europea Light"/>
              </a:rPr>
              <a:t> </a:t>
            </a:r>
            <a:r>
              <a:rPr lang="en-ZA" sz="1800" dirty="0" err="1">
                <a:solidFill>
                  <a:srgbClr val="FFFFFF"/>
                </a:solidFill>
                <a:latin typeface="Europea Light"/>
                <a:ea typeface="Europea Light"/>
                <a:cs typeface="Europea Light"/>
                <a:sym typeface="Europea Light"/>
              </a:rPr>
              <a:t>pariatur</a:t>
            </a:r>
            <a:r>
              <a:rPr lang="en-ZA" sz="1800" dirty="0">
                <a:solidFill>
                  <a:srgbClr val="FFFFFF"/>
                </a:solidFill>
                <a:latin typeface="Europea Light"/>
                <a:ea typeface="Europea Light"/>
                <a:cs typeface="Europea Light"/>
                <a:sym typeface="Europea Light"/>
              </a:rPr>
              <a:t>.</a:t>
            </a:r>
          </a:p>
        </p:txBody>
      </p:sp>
      <p:sp>
        <p:nvSpPr>
          <p:cNvPr id="3" name="Title 3">
            <a:extLst>
              <a:ext uri="{FF2B5EF4-FFF2-40B4-BE49-F238E27FC236}">
                <a16:creationId xmlns:a16="http://schemas.microsoft.com/office/drawing/2014/main" id="{7EC3B111-0322-F583-DB5C-69FADFAAA826}"/>
              </a:ext>
            </a:extLst>
          </p:cNvPr>
          <p:cNvSpPr txBox="1">
            <a:spLocks/>
          </p:cNvSpPr>
          <p:nvPr/>
        </p:nvSpPr>
        <p:spPr>
          <a:xfrm>
            <a:off x="405063" y="440872"/>
            <a:ext cx="4215923" cy="310242"/>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1000" dirty="0">
                <a:latin typeface="Europea" pitchFamily="2" charset="0"/>
                <a:ea typeface="Europea" pitchFamily="2" charset="0"/>
              </a:rPr>
              <a:t>THE EUROPEAN ELECTIONS CAMPAIGN</a:t>
            </a:r>
          </a:p>
        </p:txBody>
      </p:sp>
    </p:spTree>
    <p:extLst>
      <p:ext uri="{BB962C8B-B14F-4D97-AF65-F5344CB8AC3E}">
        <p14:creationId xmlns:p14="http://schemas.microsoft.com/office/powerpoint/2010/main" val="434866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5E7CDD-7363-7D98-1FDD-F319F4A6782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C9E14E2-7FB2-0875-728B-63DCF696193B}"/>
              </a:ext>
            </a:extLst>
          </p:cNvPr>
          <p:cNvSpPr txBox="1">
            <a:spLocks/>
          </p:cNvSpPr>
          <p:nvPr/>
        </p:nvSpPr>
        <p:spPr>
          <a:xfrm>
            <a:off x="405064" y="1273629"/>
            <a:ext cx="5690936" cy="4457700"/>
          </a:xfrm>
          <a:prstGeom prst="rect">
            <a:avLst/>
          </a:prstGeom>
        </p:spPr>
        <p:txBody>
          <a:bodyPr anchor="t" anchorCtr="0">
            <a:noAutofit/>
          </a:bodyPr>
          <a:lstStyle>
            <a:lvl1pPr algn="l" defTabSz="914400" rtl="0" eaLnBrk="1" latinLnBrk="0" hangingPunct="1">
              <a:lnSpc>
                <a:spcPct val="90000"/>
              </a:lnSpc>
              <a:spcBef>
                <a:spcPct val="0"/>
              </a:spcBef>
              <a:buNone/>
              <a:defRPr sz="4400" kern="1200">
                <a:solidFill>
                  <a:srgbClr val="004EA8"/>
                </a:solidFill>
                <a:latin typeface="+mj-lt"/>
                <a:ea typeface="+mj-ea"/>
                <a:cs typeface="+mj-cs"/>
              </a:defRPr>
            </a:lvl1pPr>
          </a:lstStyle>
          <a:p>
            <a:pPr>
              <a:lnSpc>
                <a:spcPts val="5900"/>
              </a:lnSpc>
            </a:pPr>
            <a:r>
              <a:rPr lang="en-US" sz="5400" b="1" dirty="0">
                <a:solidFill>
                  <a:schemeClr val="bg1"/>
                </a:solidFill>
                <a:latin typeface="Europea" pitchFamily="2" charset="0"/>
                <a:ea typeface="Europea" pitchFamily="2" charset="0"/>
              </a:rPr>
              <a:t>Introduction</a:t>
            </a:r>
            <a:br>
              <a:rPr lang="en-US" sz="5400" b="1" dirty="0">
                <a:solidFill>
                  <a:schemeClr val="bg1"/>
                </a:solidFill>
                <a:latin typeface="Europea" pitchFamily="2" charset="0"/>
                <a:ea typeface="Europea" pitchFamily="2" charset="0"/>
              </a:rPr>
            </a:br>
            <a:r>
              <a:rPr lang="en-US" sz="5400" b="1" dirty="0">
                <a:solidFill>
                  <a:schemeClr val="bg1"/>
                </a:solidFill>
                <a:latin typeface="Europea" pitchFamily="2" charset="0"/>
                <a:ea typeface="Europea" pitchFamily="2" charset="0"/>
              </a:rPr>
              <a:t>headline</a:t>
            </a:r>
            <a:br>
              <a:rPr lang="en-US" sz="5400" b="1" dirty="0">
                <a:solidFill>
                  <a:schemeClr val="bg1"/>
                </a:solidFill>
                <a:latin typeface="Europea" pitchFamily="2" charset="0"/>
                <a:ea typeface="Europea" pitchFamily="2" charset="0"/>
              </a:rPr>
            </a:br>
            <a:r>
              <a:rPr lang="en-US" sz="5400" b="1" dirty="0">
                <a:solidFill>
                  <a:schemeClr val="bg1"/>
                </a:solidFill>
                <a:latin typeface="Europea" pitchFamily="2" charset="0"/>
                <a:ea typeface="Europea" pitchFamily="2" charset="0"/>
              </a:rPr>
              <a:t>to go here.</a:t>
            </a:r>
            <a:br>
              <a:rPr lang="en-US" sz="5400" b="1" dirty="0">
                <a:solidFill>
                  <a:schemeClr val="bg1"/>
                </a:solidFill>
                <a:latin typeface="Europea" pitchFamily="2" charset="0"/>
                <a:ea typeface="Europea" pitchFamily="2" charset="0"/>
              </a:rPr>
            </a:br>
            <a:r>
              <a:rPr lang="en-US" sz="5400" b="1" dirty="0">
                <a:solidFill>
                  <a:schemeClr val="bg1"/>
                </a:solidFill>
                <a:latin typeface="Europea" pitchFamily="2" charset="0"/>
                <a:ea typeface="Europea" pitchFamily="2" charset="0"/>
              </a:rPr>
              <a:t>Short, punchy sentence.</a:t>
            </a:r>
          </a:p>
        </p:txBody>
      </p:sp>
      <p:sp>
        <p:nvSpPr>
          <p:cNvPr id="3" name="This is the public campaign and all the communication activities that will underpin it. In this stage we underline the importance of democratic engagement, no matter citizens’ political orientation or opinion of the EU.">
            <a:extLst>
              <a:ext uri="{FF2B5EF4-FFF2-40B4-BE49-F238E27FC236}">
                <a16:creationId xmlns:a16="http://schemas.microsoft.com/office/drawing/2014/main" id="{C1C4558E-4235-9EED-A613-EBF015E7F587}"/>
              </a:ext>
            </a:extLst>
          </p:cNvPr>
          <p:cNvSpPr txBox="1">
            <a:spLocks/>
          </p:cNvSpPr>
          <p:nvPr/>
        </p:nvSpPr>
        <p:spPr>
          <a:xfrm>
            <a:off x="6384473" y="1467179"/>
            <a:ext cx="5402464" cy="818821"/>
          </a:xfrm>
          <a:prstGeom prst="rect">
            <a:avLst/>
          </a:prstGeom>
        </p:spPr>
        <p:txBody>
          <a:bodyPr lIns="0" tIns="0" rIns="0" bIns="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4EA8"/>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4EA8"/>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4EA8"/>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4EA8"/>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4EA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80"/>
              </a:lnSpc>
              <a:buNone/>
              <a:defRPr sz="4200" b="0">
                <a:solidFill>
                  <a:srgbClr val="0C4DA2"/>
                </a:solidFill>
                <a:latin typeface="+mj-lt"/>
                <a:ea typeface="+mj-ea"/>
                <a:cs typeface="+mj-cs"/>
                <a:sym typeface="Europea Medium"/>
              </a:defRPr>
            </a:pPr>
            <a:r>
              <a:rPr lang="en-ZA" sz="2400" dirty="0">
                <a:solidFill>
                  <a:srgbClr val="0C4DA2"/>
                </a:solidFill>
                <a:latin typeface="Europea Medium" pitchFamily="2" charset="0"/>
                <a:ea typeface="Europea Medium" pitchFamily="2" charset="0"/>
                <a:cs typeface="+mj-cs"/>
                <a:sym typeface="Europea Medium"/>
              </a:rPr>
              <a:t>Lorem ipsum </a:t>
            </a:r>
            <a:r>
              <a:rPr lang="en-ZA" sz="2400" dirty="0" err="1">
                <a:solidFill>
                  <a:srgbClr val="0C4DA2"/>
                </a:solidFill>
                <a:latin typeface="Europea Medium" pitchFamily="2" charset="0"/>
                <a:ea typeface="Europea Medium" pitchFamily="2" charset="0"/>
                <a:cs typeface="+mj-cs"/>
                <a:sym typeface="Europea Medium"/>
              </a:rPr>
              <a:t>dolor</a:t>
            </a:r>
            <a:r>
              <a:rPr lang="en-ZA" sz="2400" dirty="0">
                <a:solidFill>
                  <a:srgbClr val="0C4DA2"/>
                </a:solidFill>
                <a:latin typeface="Europea Medium" pitchFamily="2" charset="0"/>
                <a:ea typeface="Europea Medium" pitchFamily="2" charset="0"/>
                <a:cs typeface="+mj-cs"/>
                <a:sym typeface="Europea Medium"/>
              </a:rPr>
              <a:t> sit </a:t>
            </a:r>
            <a:r>
              <a:rPr lang="en-ZA" sz="2400" dirty="0" err="1">
                <a:solidFill>
                  <a:srgbClr val="0C4DA2"/>
                </a:solidFill>
                <a:latin typeface="Europea Medium" pitchFamily="2" charset="0"/>
                <a:ea typeface="Europea Medium" pitchFamily="2" charset="0"/>
                <a:cs typeface="+mj-cs"/>
                <a:sym typeface="Europea Medium"/>
              </a:rPr>
              <a:t>amet</a:t>
            </a:r>
            <a:r>
              <a:rPr lang="en-ZA" sz="2400" dirty="0">
                <a:solidFill>
                  <a:srgbClr val="0C4DA2"/>
                </a:solidFill>
                <a:latin typeface="Europea Medium" pitchFamily="2" charset="0"/>
                <a:ea typeface="Europea Medium" pitchFamily="2" charset="0"/>
                <a:cs typeface="+mj-cs"/>
                <a:sym typeface="Europea Medium"/>
              </a:rPr>
              <a:t/>
            </a:r>
            <a:br>
              <a:rPr lang="en-ZA" sz="2400" dirty="0">
                <a:solidFill>
                  <a:srgbClr val="0C4DA2"/>
                </a:solidFill>
                <a:latin typeface="Europea Medium" pitchFamily="2" charset="0"/>
                <a:ea typeface="Europea Medium" pitchFamily="2" charset="0"/>
                <a:cs typeface="+mj-cs"/>
                <a:sym typeface="Europea Medium"/>
              </a:rPr>
            </a:br>
            <a:r>
              <a:rPr lang="en-ZA" sz="2400" dirty="0" err="1">
                <a:solidFill>
                  <a:srgbClr val="0C4DA2"/>
                </a:solidFill>
                <a:latin typeface="Europea Medium" pitchFamily="2" charset="0"/>
                <a:ea typeface="Europea Medium" pitchFamily="2" charset="0"/>
                <a:cs typeface="+mj-cs"/>
                <a:sym typeface="Europea Medium"/>
              </a:rPr>
              <a:t>consectetur</a:t>
            </a:r>
            <a:r>
              <a:rPr lang="en-ZA" sz="2400" dirty="0">
                <a:solidFill>
                  <a:srgbClr val="0C4DA2"/>
                </a:solidFill>
                <a:latin typeface="Europea Medium" pitchFamily="2" charset="0"/>
                <a:ea typeface="Europea Medium" pitchFamily="2" charset="0"/>
                <a:cs typeface="+mj-cs"/>
                <a:sym typeface="Europea Medium"/>
              </a:rPr>
              <a:t> a </a:t>
            </a:r>
            <a:r>
              <a:rPr lang="en-ZA" sz="2400" dirty="0" err="1">
                <a:solidFill>
                  <a:srgbClr val="0C4DA2"/>
                </a:solidFill>
                <a:latin typeface="Europea Medium" pitchFamily="2" charset="0"/>
                <a:ea typeface="Europea Medium" pitchFamily="2" charset="0"/>
                <a:cs typeface="+mj-cs"/>
                <a:sym typeface="Europea Medium"/>
              </a:rPr>
              <a:t>dipiscing</a:t>
            </a:r>
            <a:endParaRPr lang="en-ZA" sz="2400" dirty="0">
              <a:solidFill>
                <a:srgbClr val="0C4DA2"/>
              </a:solidFill>
              <a:latin typeface="Europea Medium" pitchFamily="2" charset="0"/>
              <a:ea typeface="Europea Medium" pitchFamily="2" charset="0"/>
              <a:cs typeface="+mj-cs"/>
              <a:sym typeface="Europea Medium"/>
            </a:endParaRPr>
          </a:p>
        </p:txBody>
      </p:sp>
      <p:sp>
        <p:nvSpPr>
          <p:cNvPr id="7" name="This is the public campaign and all the communication activities that will underpin it. In this stage we underline the importance of democratic engagement, no matter citizens’ political orientation or opinion of the EU.">
            <a:extLst>
              <a:ext uri="{FF2B5EF4-FFF2-40B4-BE49-F238E27FC236}">
                <a16:creationId xmlns:a16="http://schemas.microsoft.com/office/drawing/2014/main" id="{9294EA9F-3E96-0A24-4FAE-84EB7E794F86}"/>
              </a:ext>
            </a:extLst>
          </p:cNvPr>
          <p:cNvSpPr txBox="1">
            <a:spLocks/>
          </p:cNvSpPr>
          <p:nvPr/>
        </p:nvSpPr>
        <p:spPr>
          <a:xfrm>
            <a:off x="6384473" y="2598147"/>
            <a:ext cx="5402464" cy="3898905"/>
          </a:xfrm>
          <a:prstGeom prst="rect">
            <a:avLst/>
          </a:prstGeom>
        </p:spPr>
        <p:txBody>
          <a:bodyPr lIns="0" tIns="0" rIns="0" bIns="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4EA8"/>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4EA8"/>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4EA8"/>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4EA8"/>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4EA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280"/>
              </a:lnSpc>
              <a:defRPr sz="4200" b="0">
                <a:solidFill>
                  <a:srgbClr val="0C4DA2"/>
                </a:solidFill>
                <a:latin typeface="+mj-lt"/>
                <a:ea typeface="+mj-ea"/>
                <a:cs typeface="+mj-cs"/>
                <a:sym typeface="Europea Medium"/>
              </a:defRPr>
            </a:pPr>
            <a:r>
              <a:rPr lang="en-ZA" sz="1800" dirty="0">
                <a:solidFill>
                  <a:srgbClr val="0C4DA2"/>
                </a:solidFill>
                <a:latin typeface="Europea" pitchFamily="2" charset="0"/>
                <a:ea typeface="Europea" pitchFamily="2" charset="0"/>
                <a:cs typeface="+mj-cs"/>
                <a:sym typeface="Europea Medium"/>
              </a:rPr>
              <a:t>Lorem ipsum </a:t>
            </a:r>
            <a:r>
              <a:rPr lang="en-ZA" sz="1800" dirty="0" err="1">
                <a:solidFill>
                  <a:srgbClr val="0C4DA2"/>
                </a:solidFill>
                <a:latin typeface="Europea" pitchFamily="2" charset="0"/>
                <a:ea typeface="Europea" pitchFamily="2" charset="0"/>
                <a:cs typeface="+mj-cs"/>
                <a:sym typeface="Europea Medium"/>
              </a:rPr>
              <a:t>dolor</a:t>
            </a:r>
            <a:r>
              <a:rPr lang="en-ZA" sz="1800" dirty="0">
                <a:solidFill>
                  <a:srgbClr val="0C4DA2"/>
                </a:solidFill>
                <a:latin typeface="Europea" pitchFamily="2" charset="0"/>
                <a:ea typeface="Europea" pitchFamily="2" charset="0"/>
                <a:cs typeface="+mj-cs"/>
                <a:sym typeface="Europea Medium"/>
              </a:rPr>
              <a:t> sit </a:t>
            </a:r>
            <a:r>
              <a:rPr lang="en-ZA" sz="1800" dirty="0" err="1">
                <a:solidFill>
                  <a:srgbClr val="0C4DA2"/>
                </a:solidFill>
                <a:latin typeface="Europea" pitchFamily="2" charset="0"/>
                <a:ea typeface="Europea" pitchFamily="2" charset="0"/>
                <a:cs typeface="+mj-cs"/>
                <a:sym typeface="Europea Medium"/>
              </a:rPr>
              <a:t>amet</a:t>
            </a:r>
            <a:r>
              <a:rPr lang="en-ZA" sz="1800" dirty="0">
                <a:solidFill>
                  <a:srgbClr val="0C4DA2"/>
                </a:solidFill>
                <a:latin typeface="Europea" pitchFamily="2" charset="0"/>
                <a:ea typeface="Europea" pitchFamily="2" charset="0"/>
                <a:cs typeface="+mj-cs"/>
                <a:sym typeface="Europea Medium"/>
              </a:rPr>
              <a:t/>
            </a:r>
            <a:br>
              <a:rPr lang="en-ZA" sz="1800" dirty="0">
                <a:solidFill>
                  <a:srgbClr val="0C4DA2"/>
                </a:solidFill>
                <a:latin typeface="Europea" pitchFamily="2" charset="0"/>
                <a:ea typeface="Europea" pitchFamily="2" charset="0"/>
                <a:cs typeface="+mj-cs"/>
                <a:sym typeface="Europea Medium"/>
              </a:rPr>
            </a:br>
            <a:r>
              <a:rPr lang="en-ZA" sz="1800" dirty="0" err="1">
                <a:solidFill>
                  <a:srgbClr val="0C4DA2"/>
                </a:solidFill>
                <a:latin typeface="Europea" pitchFamily="2" charset="0"/>
                <a:ea typeface="Europea" pitchFamily="2" charset="0"/>
                <a:cs typeface="+mj-cs"/>
                <a:sym typeface="Europea Medium"/>
              </a:rPr>
              <a:t>consectetur</a:t>
            </a:r>
            <a:r>
              <a:rPr lang="en-ZA" sz="1800" dirty="0">
                <a:solidFill>
                  <a:srgbClr val="0C4DA2"/>
                </a:solidFill>
                <a:latin typeface="Europea" pitchFamily="2" charset="0"/>
                <a:ea typeface="Europea" pitchFamily="2" charset="0"/>
                <a:cs typeface="+mj-cs"/>
                <a:sym typeface="Europea Medium"/>
              </a:rPr>
              <a:t> a </a:t>
            </a:r>
            <a:r>
              <a:rPr lang="en-ZA" sz="1800" dirty="0" err="1">
                <a:solidFill>
                  <a:srgbClr val="0C4DA2"/>
                </a:solidFill>
                <a:latin typeface="Europea" pitchFamily="2" charset="0"/>
                <a:ea typeface="Europea" pitchFamily="2" charset="0"/>
                <a:cs typeface="+mj-cs"/>
                <a:sym typeface="Europea Medium"/>
              </a:rPr>
              <a:t>dipiscing</a:t>
            </a:r>
            <a:endParaRPr lang="en-ZA" sz="1800" dirty="0">
              <a:solidFill>
                <a:srgbClr val="0C4DA2"/>
              </a:solidFill>
              <a:latin typeface="Europea" pitchFamily="2" charset="0"/>
              <a:ea typeface="Europea" pitchFamily="2" charset="0"/>
              <a:cs typeface="+mj-cs"/>
              <a:sym typeface="Europea Medium"/>
            </a:endParaRPr>
          </a:p>
          <a:p>
            <a:pPr>
              <a:lnSpc>
                <a:spcPts val="2280"/>
              </a:lnSpc>
              <a:defRPr sz="4200" b="0">
                <a:solidFill>
                  <a:srgbClr val="0C4DA2"/>
                </a:solidFill>
                <a:latin typeface="+mj-lt"/>
                <a:ea typeface="+mj-ea"/>
                <a:cs typeface="+mj-cs"/>
                <a:sym typeface="Europea Medium"/>
              </a:defRPr>
            </a:pPr>
            <a:r>
              <a:rPr lang="en-ZA" sz="1800" dirty="0">
                <a:solidFill>
                  <a:srgbClr val="0C4DA2"/>
                </a:solidFill>
                <a:latin typeface="Europea" pitchFamily="2" charset="0"/>
                <a:ea typeface="Europea" pitchFamily="2" charset="0"/>
                <a:cs typeface="+mj-cs"/>
                <a:sym typeface="Europea Medium"/>
              </a:rPr>
              <a:t>Lorem ipsum </a:t>
            </a:r>
            <a:r>
              <a:rPr lang="en-ZA" sz="1800" dirty="0" err="1">
                <a:solidFill>
                  <a:srgbClr val="0C4DA2"/>
                </a:solidFill>
                <a:latin typeface="Europea" pitchFamily="2" charset="0"/>
                <a:ea typeface="Europea" pitchFamily="2" charset="0"/>
                <a:cs typeface="+mj-cs"/>
                <a:sym typeface="Europea Medium"/>
              </a:rPr>
              <a:t>dolor</a:t>
            </a:r>
            <a:r>
              <a:rPr lang="en-ZA" sz="1800" dirty="0">
                <a:solidFill>
                  <a:srgbClr val="0C4DA2"/>
                </a:solidFill>
                <a:latin typeface="Europea" pitchFamily="2" charset="0"/>
                <a:ea typeface="Europea" pitchFamily="2" charset="0"/>
                <a:cs typeface="+mj-cs"/>
                <a:sym typeface="Europea Medium"/>
              </a:rPr>
              <a:t> sit </a:t>
            </a:r>
            <a:r>
              <a:rPr lang="en-ZA" sz="1800" dirty="0" err="1">
                <a:solidFill>
                  <a:srgbClr val="0C4DA2"/>
                </a:solidFill>
                <a:latin typeface="Europea" pitchFamily="2" charset="0"/>
                <a:ea typeface="Europea" pitchFamily="2" charset="0"/>
                <a:cs typeface="+mj-cs"/>
                <a:sym typeface="Europea Medium"/>
              </a:rPr>
              <a:t>amet</a:t>
            </a:r>
            <a:r>
              <a:rPr lang="en-ZA" sz="1800" dirty="0">
                <a:solidFill>
                  <a:srgbClr val="0C4DA2"/>
                </a:solidFill>
                <a:latin typeface="Europea" pitchFamily="2" charset="0"/>
                <a:ea typeface="Europea" pitchFamily="2" charset="0"/>
                <a:cs typeface="+mj-cs"/>
                <a:sym typeface="Europea Medium"/>
              </a:rPr>
              <a:t/>
            </a:r>
            <a:br>
              <a:rPr lang="en-ZA" sz="1800" dirty="0">
                <a:solidFill>
                  <a:srgbClr val="0C4DA2"/>
                </a:solidFill>
                <a:latin typeface="Europea" pitchFamily="2" charset="0"/>
                <a:ea typeface="Europea" pitchFamily="2" charset="0"/>
                <a:cs typeface="+mj-cs"/>
                <a:sym typeface="Europea Medium"/>
              </a:rPr>
            </a:br>
            <a:r>
              <a:rPr lang="en-ZA" sz="1800" dirty="0" err="1">
                <a:solidFill>
                  <a:srgbClr val="0C4DA2"/>
                </a:solidFill>
                <a:latin typeface="Europea" pitchFamily="2" charset="0"/>
                <a:ea typeface="Europea" pitchFamily="2" charset="0"/>
                <a:cs typeface="+mj-cs"/>
                <a:sym typeface="Europea Medium"/>
              </a:rPr>
              <a:t>consectetur</a:t>
            </a:r>
            <a:r>
              <a:rPr lang="en-ZA" sz="1800" dirty="0">
                <a:solidFill>
                  <a:srgbClr val="0C4DA2"/>
                </a:solidFill>
                <a:latin typeface="Europea" pitchFamily="2" charset="0"/>
                <a:ea typeface="Europea" pitchFamily="2" charset="0"/>
                <a:cs typeface="+mj-cs"/>
                <a:sym typeface="Europea Medium"/>
              </a:rPr>
              <a:t> a </a:t>
            </a:r>
            <a:r>
              <a:rPr lang="en-ZA" sz="1800" dirty="0" err="1">
                <a:solidFill>
                  <a:srgbClr val="0C4DA2"/>
                </a:solidFill>
                <a:latin typeface="Europea" pitchFamily="2" charset="0"/>
                <a:ea typeface="Europea" pitchFamily="2" charset="0"/>
                <a:cs typeface="+mj-cs"/>
                <a:sym typeface="Europea Medium"/>
              </a:rPr>
              <a:t>dipiscing</a:t>
            </a:r>
            <a:endParaRPr lang="en-ZA" sz="1800" dirty="0">
              <a:solidFill>
                <a:srgbClr val="0C4DA2"/>
              </a:solidFill>
              <a:latin typeface="Europea" pitchFamily="2" charset="0"/>
              <a:ea typeface="Europea" pitchFamily="2" charset="0"/>
              <a:cs typeface="+mj-cs"/>
              <a:sym typeface="Europea Medium"/>
            </a:endParaRPr>
          </a:p>
          <a:p>
            <a:pPr>
              <a:lnSpc>
                <a:spcPts val="2280"/>
              </a:lnSpc>
              <a:defRPr sz="4200" b="0">
                <a:solidFill>
                  <a:srgbClr val="0C4DA2"/>
                </a:solidFill>
                <a:latin typeface="+mj-lt"/>
                <a:ea typeface="+mj-ea"/>
                <a:cs typeface="+mj-cs"/>
                <a:sym typeface="Europea Medium"/>
              </a:defRPr>
            </a:pPr>
            <a:r>
              <a:rPr lang="en-ZA" sz="1800" dirty="0">
                <a:solidFill>
                  <a:srgbClr val="0C4DA2"/>
                </a:solidFill>
                <a:latin typeface="Europea" pitchFamily="2" charset="0"/>
                <a:ea typeface="Europea" pitchFamily="2" charset="0"/>
                <a:cs typeface="+mj-cs"/>
                <a:sym typeface="Europea Medium"/>
              </a:rPr>
              <a:t>Lorem ipsum </a:t>
            </a:r>
            <a:r>
              <a:rPr lang="en-ZA" sz="1800" dirty="0" err="1">
                <a:solidFill>
                  <a:srgbClr val="0C4DA2"/>
                </a:solidFill>
                <a:latin typeface="Europea" pitchFamily="2" charset="0"/>
                <a:ea typeface="Europea" pitchFamily="2" charset="0"/>
                <a:cs typeface="+mj-cs"/>
                <a:sym typeface="Europea Medium"/>
              </a:rPr>
              <a:t>dolor</a:t>
            </a:r>
            <a:r>
              <a:rPr lang="en-ZA" sz="1800" dirty="0">
                <a:solidFill>
                  <a:srgbClr val="0C4DA2"/>
                </a:solidFill>
                <a:latin typeface="Europea" pitchFamily="2" charset="0"/>
                <a:ea typeface="Europea" pitchFamily="2" charset="0"/>
                <a:cs typeface="+mj-cs"/>
                <a:sym typeface="Europea Medium"/>
              </a:rPr>
              <a:t> sit </a:t>
            </a:r>
            <a:r>
              <a:rPr lang="en-ZA" sz="1800" dirty="0" err="1">
                <a:solidFill>
                  <a:srgbClr val="0C4DA2"/>
                </a:solidFill>
                <a:latin typeface="Europea" pitchFamily="2" charset="0"/>
                <a:ea typeface="Europea" pitchFamily="2" charset="0"/>
                <a:cs typeface="+mj-cs"/>
                <a:sym typeface="Europea Medium"/>
              </a:rPr>
              <a:t>amet</a:t>
            </a:r>
            <a:r>
              <a:rPr lang="en-ZA" sz="1800" dirty="0">
                <a:solidFill>
                  <a:srgbClr val="0C4DA2"/>
                </a:solidFill>
                <a:latin typeface="Europea" pitchFamily="2" charset="0"/>
                <a:ea typeface="Europea" pitchFamily="2" charset="0"/>
                <a:cs typeface="+mj-cs"/>
                <a:sym typeface="Europea Medium"/>
              </a:rPr>
              <a:t/>
            </a:r>
            <a:br>
              <a:rPr lang="en-ZA" sz="1800" dirty="0">
                <a:solidFill>
                  <a:srgbClr val="0C4DA2"/>
                </a:solidFill>
                <a:latin typeface="Europea" pitchFamily="2" charset="0"/>
                <a:ea typeface="Europea" pitchFamily="2" charset="0"/>
                <a:cs typeface="+mj-cs"/>
                <a:sym typeface="Europea Medium"/>
              </a:rPr>
            </a:br>
            <a:r>
              <a:rPr lang="en-ZA" sz="1800" dirty="0" err="1">
                <a:solidFill>
                  <a:srgbClr val="0C4DA2"/>
                </a:solidFill>
                <a:latin typeface="Europea" pitchFamily="2" charset="0"/>
                <a:ea typeface="Europea" pitchFamily="2" charset="0"/>
                <a:cs typeface="+mj-cs"/>
                <a:sym typeface="Europea Medium"/>
              </a:rPr>
              <a:t>consectetur</a:t>
            </a:r>
            <a:r>
              <a:rPr lang="en-ZA" sz="1800" dirty="0">
                <a:solidFill>
                  <a:srgbClr val="0C4DA2"/>
                </a:solidFill>
                <a:latin typeface="Europea" pitchFamily="2" charset="0"/>
                <a:ea typeface="Europea" pitchFamily="2" charset="0"/>
                <a:cs typeface="+mj-cs"/>
                <a:sym typeface="Europea Medium"/>
              </a:rPr>
              <a:t> a </a:t>
            </a:r>
            <a:r>
              <a:rPr lang="en-ZA" sz="1800" dirty="0" err="1">
                <a:solidFill>
                  <a:srgbClr val="0C4DA2"/>
                </a:solidFill>
                <a:latin typeface="Europea" pitchFamily="2" charset="0"/>
                <a:ea typeface="Europea" pitchFamily="2" charset="0"/>
                <a:cs typeface="+mj-cs"/>
                <a:sym typeface="Europea Medium"/>
              </a:rPr>
              <a:t>dipiscing</a:t>
            </a:r>
            <a:endParaRPr lang="en-ZA" sz="1800" dirty="0">
              <a:solidFill>
                <a:srgbClr val="0C4DA2"/>
              </a:solidFill>
              <a:latin typeface="Europea" pitchFamily="2" charset="0"/>
              <a:ea typeface="Europea" pitchFamily="2" charset="0"/>
              <a:cs typeface="+mj-cs"/>
              <a:sym typeface="Europea Medium"/>
            </a:endParaRPr>
          </a:p>
          <a:p>
            <a:pPr>
              <a:lnSpc>
                <a:spcPts val="2280"/>
              </a:lnSpc>
              <a:defRPr sz="4200" b="0">
                <a:solidFill>
                  <a:srgbClr val="0C4DA2"/>
                </a:solidFill>
                <a:latin typeface="+mj-lt"/>
                <a:ea typeface="+mj-ea"/>
                <a:cs typeface="+mj-cs"/>
                <a:sym typeface="Europea Medium"/>
              </a:defRPr>
            </a:pPr>
            <a:r>
              <a:rPr lang="en-ZA" sz="1800" dirty="0">
                <a:solidFill>
                  <a:srgbClr val="0C4DA2"/>
                </a:solidFill>
                <a:latin typeface="Europea" pitchFamily="2" charset="0"/>
                <a:ea typeface="Europea" pitchFamily="2" charset="0"/>
                <a:cs typeface="+mj-cs"/>
                <a:sym typeface="Europea Medium"/>
              </a:rPr>
              <a:t>Lorem ipsum </a:t>
            </a:r>
            <a:r>
              <a:rPr lang="en-ZA" sz="1800" dirty="0" err="1">
                <a:solidFill>
                  <a:srgbClr val="0C4DA2"/>
                </a:solidFill>
                <a:latin typeface="Europea" pitchFamily="2" charset="0"/>
                <a:ea typeface="Europea" pitchFamily="2" charset="0"/>
                <a:cs typeface="+mj-cs"/>
                <a:sym typeface="Europea Medium"/>
              </a:rPr>
              <a:t>dolor</a:t>
            </a:r>
            <a:r>
              <a:rPr lang="en-ZA" sz="1800" dirty="0">
                <a:solidFill>
                  <a:srgbClr val="0C4DA2"/>
                </a:solidFill>
                <a:latin typeface="Europea" pitchFamily="2" charset="0"/>
                <a:ea typeface="Europea" pitchFamily="2" charset="0"/>
                <a:cs typeface="+mj-cs"/>
                <a:sym typeface="Europea Medium"/>
              </a:rPr>
              <a:t> sit </a:t>
            </a:r>
            <a:r>
              <a:rPr lang="en-ZA" sz="1800" dirty="0" err="1">
                <a:solidFill>
                  <a:srgbClr val="0C4DA2"/>
                </a:solidFill>
                <a:latin typeface="Europea" pitchFamily="2" charset="0"/>
                <a:ea typeface="Europea" pitchFamily="2" charset="0"/>
                <a:cs typeface="+mj-cs"/>
                <a:sym typeface="Europea Medium"/>
              </a:rPr>
              <a:t>amet</a:t>
            </a:r>
            <a:r>
              <a:rPr lang="en-ZA" sz="1800" dirty="0">
                <a:solidFill>
                  <a:srgbClr val="0C4DA2"/>
                </a:solidFill>
                <a:latin typeface="Europea" pitchFamily="2" charset="0"/>
                <a:ea typeface="Europea" pitchFamily="2" charset="0"/>
                <a:cs typeface="+mj-cs"/>
                <a:sym typeface="Europea Medium"/>
              </a:rPr>
              <a:t/>
            </a:r>
            <a:br>
              <a:rPr lang="en-ZA" sz="1800" dirty="0">
                <a:solidFill>
                  <a:srgbClr val="0C4DA2"/>
                </a:solidFill>
                <a:latin typeface="Europea" pitchFamily="2" charset="0"/>
                <a:ea typeface="Europea" pitchFamily="2" charset="0"/>
                <a:cs typeface="+mj-cs"/>
                <a:sym typeface="Europea Medium"/>
              </a:rPr>
            </a:br>
            <a:r>
              <a:rPr lang="en-ZA" sz="1800" dirty="0" err="1">
                <a:solidFill>
                  <a:srgbClr val="0C4DA2"/>
                </a:solidFill>
                <a:latin typeface="Europea" pitchFamily="2" charset="0"/>
                <a:ea typeface="Europea" pitchFamily="2" charset="0"/>
                <a:cs typeface="+mj-cs"/>
                <a:sym typeface="Europea Medium"/>
              </a:rPr>
              <a:t>consectetur</a:t>
            </a:r>
            <a:r>
              <a:rPr lang="en-ZA" sz="1800" dirty="0">
                <a:solidFill>
                  <a:srgbClr val="0C4DA2"/>
                </a:solidFill>
                <a:latin typeface="Europea" pitchFamily="2" charset="0"/>
                <a:ea typeface="Europea" pitchFamily="2" charset="0"/>
                <a:cs typeface="+mj-cs"/>
                <a:sym typeface="Europea Medium"/>
              </a:rPr>
              <a:t> a </a:t>
            </a:r>
            <a:r>
              <a:rPr lang="en-ZA" sz="1800" dirty="0" err="1">
                <a:solidFill>
                  <a:srgbClr val="0C4DA2"/>
                </a:solidFill>
                <a:latin typeface="Europea" pitchFamily="2" charset="0"/>
                <a:ea typeface="Europea" pitchFamily="2" charset="0"/>
                <a:cs typeface="+mj-cs"/>
                <a:sym typeface="Europea Medium"/>
              </a:rPr>
              <a:t>dipiscing</a:t>
            </a:r>
            <a:endParaRPr lang="en-ZA" sz="1800" dirty="0">
              <a:solidFill>
                <a:srgbClr val="0C4DA2"/>
              </a:solidFill>
              <a:latin typeface="Europea" pitchFamily="2" charset="0"/>
              <a:ea typeface="Europea" pitchFamily="2" charset="0"/>
              <a:cs typeface="+mj-cs"/>
              <a:sym typeface="Europea Medium"/>
            </a:endParaRPr>
          </a:p>
          <a:p>
            <a:pPr>
              <a:lnSpc>
                <a:spcPts val="2280"/>
              </a:lnSpc>
              <a:defRPr sz="4200" b="0">
                <a:solidFill>
                  <a:srgbClr val="0C4DA2"/>
                </a:solidFill>
                <a:latin typeface="+mj-lt"/>
                <a:ea typeface="+mj-ea"/>
                <a:cs typeface="+mj-cs"/>
                <a:sym typeface="Europea Medium"/>
              </a:defRPr>
            </a:pPr>
            <a:r>
              <a:rPr lang="en-ZA" sz="1800" dirty="0">
                <a:solidFill>
                  <a:srgbClr val="0C4DA2"/>
                </a:solidFill>
                <a:latin typeface="Europea" pitchFamily="2" charset="0"/>
                <a:ea typeface="Europea" pitchFamily="2" charset="0"/>
                <a:cs typeface="+mj-cs"/>
                <a:sym typeface="Europea Medium"/>
              </a:rPr>
              <a:t>Lorem ipsum </a:t>
            </a:r>
            <a:r>
              <a:rPr lang="en-ZA" sz="1800" dirty="0" err="1">
                <a:solidFill>
                  <a:srgbClr val="0C4DA2"/>
                </a:solidFill>
                <a:latin typeface="Europea" pitchFamily="2" charset="0"/>
                <a:ea typeface="Europea" pitchFamily="2" charset="0"/>
                <a:cs typeface="+mj-cs"/>
                <a:sym typeface="Europea Medium"/>
              </a:rPr>
              <a:t>dolor</a:t>
            </a:r>
            <a:r>
              <a:rPr lang="en-ZA" sz="1800" dirty="0">
                <a:solidFill>
                  <a:srgbClr val="0C4DA2"/>
                </a:solidFill>
                <a:latin typeface="Europea" pitchFamily="2" charset="0"/>
                <a:ea typeface="Europea" pitchFamily="2" charset="0"/>
                <a:cs typeface="+mj-cs"/>
                <a:sym typeface="Europea Medium"/>
              </a:rPr>
              <a:t> sit </a:t>
            </a:r>
            <a:r>
              <a:rPr lang="en-ZA" sz="1800" dirty="0" err="1">
                <a:solidFill>
                  <a:srgbClr val="0C4DA2"/>
                </a:solidFill>
                <a:latin typeface="Europea" pitchFamily="2" charset="0"/>
                <a:ea typeface="Europea" pitchFamily="2" charset="0"/>
                <a:cs typeface="+mj-cs"/>
                <a:sym typeface="Europea Medium"/>
              </a:rPr>
              <a:t>amet</a:t>
            </a:r>
            <a:r>
              <a:rPr lang="en-ZA" sz="1800" dirty="0">
                <a:solidFill>
                  <a:srgbClr val="0C4DA2"/>
                </a:solidFill>
                <a:latin typeface="Europea" pitchFamily="2" charset="0"/>
                <a:ea typeface="Europea" pitchFamily="2" charset="0"/>
                <a:cs typeface="+mj-cs"/>
                <a:sym typeface="Europea Medium"/>
              </a:rPr>
              <a:t/>
            </a:r>
            <a:br>
              <a:rPr lang="en-ZA" sz="1800" dirty="0">
                <a:solidFill>
                  <a:srgbClr val="0C4DA2"/>
                </a:solidFill>
                <a:latin typeface="Europea" pitchFamily="2" charset="0"/>
                <a:ea typeface="Europea" pitchFamily="2" charset="0"/>
                <a:cs typeface="+mj-cs"/>
                <a:sym typeface="Europea Medium"/>
              </a:rPr>
            </a:br>
            <a:r>
              <a:rPr lang="en-ZA" sz="1800" dirty="0" err="1">
                <a:solidFill>
                  <a:srgbClr val="0C4DA2"/>
                </a:solidFill>
                <a:latin typeface="Europea" pitchFamily="2" charset="0"/>
                <a:ea typeface="Europea" pitchFamily="2" charset="0"/>
                <a:cs typeface="+mj-cs"/>
                <a:sym typeface="Europea Medium"/>
              </a:rPr>
              <a:t>consectetur</a:t>
            </a:r>
            <a:r>
              <a:rPr lang="en-ZA" sz="1800" dirty="0">
                <a:solidFill>
                  <a:srgbClr val="0C4DA2"/>
                </a:solidFill>
                <a:latin typeface="Europea" pitchFamily="2" charset="0"/>
                <a:ea typeface="Europea" pitchFamily="2" charset="0"/>
                <a:cs typeface="+mj-cs"/>
                <a:sym typeface="Europea Medium"/>
              </a:rPr>
              <a:t> a </a:t>
            </a:r>
            <a:r>
              <a:rPr lang="en-ZA" sz="1800" dirty="0" err="1">
                <a:solidFill>
                  <a:srgbClr val="0C4DA2"/>
                </a:solidFill>
                <a:latin typeface="Europea" pitchFamily="2" charset="0"/>
                <a:ea typeface="Europea" pitchFamily="2" charset="0"/>
                <a:cs typeface="+mj-cs"/>
                <a:sym typeface="Europea Medium"/>
              </a:rPr>
              <a:t>dipiscing</a:t>
            </a:r>
            <a:endParaRPr lang="en-ZA" sz="1800" dirty="0">
              <a:solidFill>
                <a:srgbClr val="0C4DA2"/>
              </a:solidFill>
              <a:latin typeface="Europea" pitchFamily="2" charset="0"/>
              <a:ea typeface="Europea" pitchFamily="2" charset="0"/>
              <a:cs typeface="+mj-cs"/>
              <a:sym typeface="Europea Medium"/>
            </a:endParaRPr>
          </a:p>
        </p:txBody>
      </p:sp>
      <p:sp>
        <p:nvSpPr>
          <p:cNvPr id="5" name="Title 3">
            <a:extLst>
              <a:ext uri="{FF2B5EF4-FFF2-40B4-BE49-F238E27FC236}">
                <a16:creationId xmlns:a16="http://schemas.microsoft.com/office/drawing/2014/main" id="{8D2CA894-7EF1-AEF2-5FBC-398BF2158EBA}"/>
              </a:ext>
            </a:extLst>
          </p:cNvPr>
          <p:cNvSpPr txBox="1">
            <a:spLocks/>
          </p:cNvSpPr>
          <p:nvPr/>
        </p:nvSpPr>
        <p:spPr>
          <a:xfrm>
            <a:off x="405063" y="440872"/>
            <a:ext cx="4215923" cy="310242"/>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1000" dirty="0">
                <a:latin typeface="Europea" pitchFamily="2" charset="0"/>
                <a:ea typeface="Europea" pitchFamily="2" charset="0"/>
              </a:rPr>
              <a:t>THE EUROPEAN ELECTIONS CAMPAIGN</a:t>
            </a:r>
          </a:p>
        </p:txBody>
      </p:sp>
    </p:spTree>
    <p:extLst>
      <p:ext uri="{BB962C8B-B14F-4D97-AF65-F5344CB8AC3E}">
        <p14:creationId xmlns:p14="http://schemas.microsoft.com/office/powerpoint/2010/main" val="4264525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6686D6-34A9-D2D8-4008-B5BF332320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1D701F-0048-D03A-43F4-90D5B3DCA1E2}"/>
              </a:ext>
            </a:extLst>
          </p:cNvPr>
          <p:cNvSpPr>
            <a:spLocks noGrp="1"/>
          </p:cNvSpPr>
          <p:nvPr>
            <p:ph type="title"/>
          </p:nvPr>
        </p:nvSpPr>
        <p:spPr>
          <a:xfrm>
            <a:off x="405063" y="1371600"/>
            <a:ext cx="10515600" cy="4620126"/>
          </a:xfrm>
        </p:spPr>
        <p:txBody>
          <a:bodyPr anchor="t" anchorCtr="0">
            <a:noAutofit/>
          </a:bodyPr>
          <a:lstStyle/>
          <a:p>
            <a:pPr defTabSz="457200">
              <a:lnSpc>
                <a:spcPts val="3200"/>
              </a:lnSpc>
              <a:defRPr sz="5500">
                <a:solidFill>
                  <a:srgbClr val="0C4DA2"/>
                </a:solidFill>
                <a:latin typeface="+mj-lt"/>
                <a:ea typeface="+mj-ea"/>
                <a:cs typeface="+mj-cs"/>
                <a:sym typeface="Europea Medium"/>
              </a:defRPr>
            </a:pPr>
            <a:r>
              <a:rPr lang="en-ZA" sz="2800" dirty="0">
                <a:latin typeface="Europea Medium" pitchFamily="2" charset="0"/>
                <a:ea typeface="Europea Medium" pitchFamily="2" charset="0"/>
              </a:rPr>
              <a:t>Lorem ipsum </a:t>
            </a:r>
            <a:r>
              <a:rPr lang="en-ZA" sz="2800" dirty="0" err="1">
                <a:latin typeface="Europea Medium" pitchFamily="2" charset="0"/>
                <a:ea typeface="Europea Medium" pitchFamily="2" charset="0"/>
              </a:rPr>
              <a:t>dolor</a:t>
            </a:r>
            <a:r>
              <a:rPr lang="en-ZA" sz="2800" dirty="0">
                <a:latin typeface="Europea Medium" pitchFamily="2" charset="0"/>
                <a:ea typeface="Europea Medium" pitchFamily="2" charset="0"/>
              </a:rPr>
              <a:t> sit </a:t>
            </a:r>
            <a:r>
              <a:rPr lang="en-ZA" sz="2800" dirty="0" err="1">
                <a:latin typeface="Europea Medium" pitchFamily="2" charset="0"/>
                <a:ea typeface="Europea Medium" pitchFamily="2" charset="0"/>
              </a:rPr>
              <a:t>amet</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consectetur</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adipiscing</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elit</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sed</a:t>
            </a:r>
            <a:r>
              <a:rPr lang="en-ZA" sz="2800" dirty="0">
                <a:latin typeface="Europea Medium" pitchFamily="2" charset="0"/>
                <a:ea typeface="Europea Medium" pitchFamily="2" charset="0"/>
              </a:rPr>
              <a:t> do </a:t>
            </a:r>
            <a:r>
              <a:rPr lang="en-ZA" sz="2800" dirty="0" err="1">
                <a:latin typeface="Europea Medium" pitchFamily="2" charset="0"/>
                <a:ea typeface="Europea Medium" pitchFamily="2" charset="0"/>
              </a:rPr>
              <a:t>eiusmod</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tempor</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incididunt</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ut</a:t>
            </a:r>
            <a:r>
              <a:rPr lang="en-ZA" sz="2800" dirty="0">
                <a:latin typeface="Europea Medium" pitchFamily="2" charset="0"/>
                <a:ea typeface="Europea Medium" pitchFamily="2" charset="0"/>
              </a:rPr>
              <a:t> labore et dolore magna </a:t>
            </a:r>
            <a:r>
              <a:rPr lang="en-ZA" sz="2800" dirty="0" err="1">
                <a:latin typeface="Europea Medium" pitchFamily="2" charset="0"/>
                <a:ea typeface="Europea Medium" pitchFamily="2" charset="0"/>
              </a:rPr>
              <a:t>aliqua</a:t>
            </a:r>
            <a:r>
              <a:rPr lang="en-ZA" sz="2800" dirty="0">
                <a:latin typeface="Europea Medium" pitchFamily="2" charset="0"/>
                <a:ea typeface="Europea Medium" pitchFamily="2" charset="0"/>
              </a:rPr>
              <a:t>.</a:t>
            </a:r>
            <a:br>
              <a:rPr lang="en-ZA" sz="2800" dirty="0">
                <a:latin typeface="Europea Medium" pitchFamily="2" charset="0"/>
                <a:ea typeface="Europea Medium" pitchFamily="2" charset="0"/>
              </a:rPr>
            </a:br>
            <a:r>
              <a:rPr lang="en-ZA" sz="2800" dirty="0">
                <a:latin typeface="Europea Medium" pitchFamily="2" charset="0"/>
                <a:ea typeface="Europea Medium" pitchFamily="2" charset="0"/>
              </a:rPr>
              <a:t/>
            </a:r>
            <a:br>
              <a:rPr lang="en-ZA" sz="2800" dirty="0">
                <a:latin typeface="Europea Medium" pitchFamily="2" charset="0"/>
                <a:ea typeface="Europea Medium" pitchFamily="2" charset="0"/>
              </a:rPr>
            </a:br>
            <a:r>
              <a:rPr lang="en-ZA" sz="2800" dirty="0">
                <a:latin typeface="Europea Medium" pitchFamily="2" charset="0"/>
                <a:ea typeface="Europea Medium" pitchFamily="2" charset="0"/>
              </a:rPr>
              <a:t>Ut </a:t>
            </a:r>
            <a:r>
              <a:rPr lang="en-ZA" sz="2800" dirty="0" err="1">
                <a:latin typeface="Europea Medium" pitchFamily="2" charset="0"/>
                <a:ea typeface="Europea Medium" pitchFamily="2" charset="0"/>
              </a:rPr>
              <a:t>enim</a:t>
            </a:r>
            <a:r>
              <a:rPr lang="en-ZA" sz="2800" dirty="0">
                <a:latin typeface="Europea Medium" pitchFamily="2" charset="0"/>
                <a:ea typeface="Europea Medium" pitchFamily="2" charset="0"/>
              </a:rPr>
              <a:t> ad minim </a:t>
            </a:r>
            <a:r>
              <a:rPr lang="en-ZA" sz="2800" dirty="0" err="1">
                <a:latin typeface="Europea Medium" pitchFamily="2" charset="0"/>
                <a:ea typeface="Europea Medium" pitchFamily="2" charset="0"/>
              </a:rPr>
              <a:t>veniam</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quis</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nostrud</a:t>
            </a:r>
            <a:r>
              <a:rPr lang="en-ZA" sz="2800" dirty="0">
                <a:latin typeface="Europea Medium" pitchFamily="2" charset="0"/>
                <a:ea typeface="Europea Medium" pitchFamily="2" charset="0"/>
              </a:rPr>
              <a:t> exercitation </a:t>
            </a:r>
            <a:r>
              <a:rPr lang="en-ZA" sz="2800" dirty="0" err="1">
                <a:latin typeface="Europea Medium" pitchFamily="2" charset="0"/>
                <a:ea typeface="Europea Medium" pitchFamily="2" charset="0"/>
              </a:rPr>
              <a:t>ullamco</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laboris</a:t>
            </a:r>
            <a:r>
              <a:rPr lang="en-ZA" sz="2800" dirty="0">
                <a:latin typeface="Europea Medium" pitchFamily="2" charset="0"/>
                <a:ea typeface="Europea Medium" pitchFamily="2" charset="0"/>
              </a:rPr>
              <a:t> nisi </a:t>
            </a:r>
            <a:r>
              <a:rPr lang="en-ZA" sz="2800" dirty="0" err="1">
                <a:latin typeface="Europea Medium" pitchFamily="2" charset="0"/>
                <a:ea typeface="Europea Medium" pitchFamily="2" charset="0"/>
              </a:rPr>
              <a:t>ut</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aliquip</a:t>
            </a:r>
            <a:r>
              <a:rPr lang="en-ZA" sz="2800" dirty="0">
                <a:latin typeface="Europea Medium" pitchFamily="2" charset="0"/>
                <a:ea typeface="Europea Medium" pitchFamily="2" charset="0"/>
              </a:rPr>
              <a:t> ex </a:t>
            </a:r>
            <a:r>
              <a:rPr lang="en-ZA" sz="2800" dirty="0" err="1">
                <a:latin typeface="Europea Medium" pitchFamily="2" charset="0"/>
                <a:ea typeface="Europea Medium" pitchFamily="2" charset="0"/>
              </a:rPr>
              <a:t>ea</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commodo</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consequat</a:t>
            </a:r>
            <a:r>
              <a:rPr lang="en-ZA" sz="2800" dirty="0">
                <a:latin typeface="Europea Medium" pitchFamily="2" charset="0"/>
                <a:ea typeface="Europea Medium" pitchFamily="2" charset="0"/>
              </a:rPr>
              <a:t>.</a:t>
            </a:r>
            <a:br>
              <a:rPr lang="en-ZA" sz="2800" dirty="0">
                <a:latin typeface="Europea Medium" pitchFamily="2" charset="0"/>
                <a:ea typeface="Europea Medium" pitchFamily="2" charset="0"/>
              </a:rPr>
            </a:br>
            <a:r>
              <a:rPr lang="en-ZA" sz="2800" dirty="0">
                <a:latin typeface="Europea Medium" pitchFamily="2" charset="0"/>
                <a:ea typeface="Europea Medium" pitchFamily="2" charset="0"/>
              </a:rPr>
              <a:t/>
            </a:r>
            <a:br>
              <a:rPr lang="en-ZA" sz="2800" dirty="0">
                <a:latin typeface="Europea Medium" pitchFamily="2" charset="0"/>
                <a:ea typeface="Europea Medium" pitchFamily="2" charset="0"/>
              </a:rPr>
            </a:br>
            <a:r>
              <a:rPr lang="en-ZA" sz="2800" dirty="0">
                <a:latin typeface="Europea Medium" pitchFamily="2" charset="0"/>
                <a:ea typeface="Europea Medium" pitchFamily="2" charset="0"/>
              </a:rPr>
              <a:t>Duis </a:t>
            </a:r>
            <a:r>
              <a:rPr lang="en-ZA" sz="2800" dirty="0" err="1">
                <a:latin typeface="Europea Medium" pitchFamily="2" charset="0"/>
                <a:ea typeface="Europea Medium" pitchFamily="2" charset="0"/>
              </a:rPr>
              <a:t>aute</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irure</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dolor</a:t>
            </a:r>
            <a:r>
              <a:rPr lang="en-ZA" sz="2800" dirty="0">
                <a:latin typeface="Europea Medium" pitchFamily="2" charset="0"/>
                <a:ea typeface="Europea Medium" pitchFamily="2" charset="0"/>
              </a:rPr>
              <a:t> in </a:t>
            </a:r>
            <a:r>
              <a:rPr lang="en-ZA" sz="2800" dirty="0" err="1">
                <a:latin typeface="Europea Medium" pitchFamily="2" charset="0"/>
                <a:ea typeface="Europea Medium" pitchFamily="2" charset="0"/>
              </a:rPr>
              <a:t>reprehenderit</a:t>
            </a:r>
            <a:r>
              <a:rPr lang="en-ZA" sz="2800" dirty="0">
                <a:latin typeface="Europea Medium" pitchFamily="2" charset="0"/>
                <a:ea typeface="Europea Medium" pitchFamily="2" charset="0"/>
              </a:rPr>
              <a:t> in </a:t>
            </a:r>
            <a:r>
              <a:rPr lang="en-ZA" sz="2800" dirty="0" err="1">
                <a:latin typeface="Europea Medium" pitchFamily="2" charset="0"/>
                <a:ea typeface="Europea Medium" pitchFamily="2" charset="0"/>
              </a:rPr>
              <a:t>voluptate</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velit</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esse</a:t>
            </a:r>
            <a:r>
              <a:rPr lang="en-ZA" sz="2800" dirty="0">
                <a:latin typeface="Europea Medium" pitchFamily="2" charset="0"/>
                <a:ea typeface="Europea Medium" pitchFamily="2" charset="0"/>
              </a:rPr>
              <a:t/>
            </a:r>
            <a:br>
              <a:rPr lang="en-ZA" sz="2800" dirty="0">
                <a:latin typeface="Europea Medium" pitchFamily="2" charset="0"/>
                <a:ea typeface="Europea Medium" pitchFamily="2" charset="0"/>
              </a:rPr>
            </a:br>
            <a:r>
              <a:rPr lang="en-ZA" sz="2800" dirty="0" err="1">
                <a:latin typeface="Europea Medium" pitchFamily="2" charset="0"/>
                <a:ea typeface="Europea Medium" pitchFamily="2" charset="0"/>
              </a:rPr>
              <a:t>cillum</a:t>
            </a:r>
            <a:r>
              <a:rPr lang="en-ZA" sz="2800" dirty="0">
                <a:latin typeface="Europea Medium" pitchFamily="2" charset="0"/>
                <a:ea typeface="Europea Medium" pitchFamily="2" charset="0"/>
              </a:rPr>
              <a:t> dolore </a:t>
            </a:r>
            <a:r>
              <a:rPr lang="en-ZA" sz="2800" dirty="0" err="1">
                <a:latin typeface="Europea Medium" pitchFamily="2" charset="0"/>
                <a:ea typeface="Europea Medium" pitchFamily="2" charset="0"/>
              </a:rPr>
              <a:t>eu</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fugiat</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nulla</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pariatur</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Enim</a:t>
            </a:r>
            <a:r>
              <a:rPr lang="en-ZA" sz="2800" dirty="0">
                <a:latin typeface="Europea Medium" pitchFamily="2" charset="0"/>
                <a:ea typeface="Europea Medium" pitchFamily="2" charset="0"/>
              </a:rPr>
              <a:t> ad minim </a:t>
            </a:r>
            <a:r>
              <a:rPr lang="en-ZA" sz="2800" dirty="0" err="1">
                <a:latin typeface="Europea Medium" pitchFamily="2" charset="0"/>
                <a:ea typeface="Europea Medium" pitchFamily="2" charset="0"/>
              </a:rPr>
              <a:t>veniam</a:t>
            </a:r>
            <a:r>
              <a:rPr lang="en-ZA" sz="2800" dirty="0">
                <a:latin typeface="Europea Medium" pitchFamily="2" charset="0"/>
                <a:ea typeface="Europea Medium" pitchFamily="2" charset="0"/>
              </a:rPr>
              <a:t>,</a:t>
            </a:r>
            <a:br>
              <a:rPr lang="en-ZA" sz="2800" dirty="0">
                <a:latin typeface="Europea Medium" pitchFamily="2" charset="0"/>
                <a:ea typeface="Europea Medium" pitchFamily="2" charset="0"/>
              </a:rPr>
            </a:br>
            <a:r>
              <a:rPr lang="en-ZA" sz="2800" dirty="0" err="1">
                <a:latin typeface="Europea Medium" pitchFamily="2" charset="0"/>
                <a:ea typeface="Europea Medium" pitchFamily="2" charset="0"/>
              </a:rPr>
              <a:t>quis</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nostrud</a:t>
            </a:r>
            <a:r>
              <a:rPr lang="en-ZA" sz="2800" dirty="0">
                <a:latin typeface="Europea Medium" pitchFamily="2" charset="0"/>
                <a:ea typeface="Europea Medium" pitchFamily="2" charset="0"/>
              </a:rPr>
              <a:t> exercitation </a:t>
            </a:r>
            <a:r>
              <a:rPr lang="en-ZA" sz="2800" dirty="0" err="1">
                <a:latin typeface="Europea Medium" pitchFamily="2" charset="0"/>
                <a:ea typeface="Europea Medium" pitchFamily="2" charset="0"/>
              </a:rPr>
              <a:t>ullamco</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laboris</a:t>
            </a:r>
            <a:r>
              <a:rPr lang="en-ZA" sz="2800" dirty="0">
                <a:latin typeface="Europea Medium" pitchFamily="2" charset="0"/>
                <a:ea typeface="Europea Medium" pitchFamily="2" charset="0"/>
              </a:rPr>
              <a:t> nisi </a:t>
            </a:r>
            <a:r>
              <a:rPr lang="en-ZA" sz="2800" dirty="0" err="1">
                <a:latin typeface="Europea Medium" pitchFamily="2" charset="0"/>
                <a:ea typeface="Europea Medium" pitchFamily="2" charset="0"/>
              </a:rPr>
              <a:t>ut</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aliquip</a:t>
            </a:r>
            <a:r>
              <a:rPr lang="en-ZA" sz="2800" dirty="0">
                <a:latin typeface="Europea Medium" pitchFamily="2" charset="0"/>
                <a:ea typeface="Europea Medium" pitchFamily="2" charset="0"/>
              </a:rPr>
              <a:t> ex ea.</a:t>
            </a:r>
            <a:br>
              <a:rPr lang="en-ZA" sz="2800" dirty="0">
                <a:latin typeface="Europea Medium" pitchFamily="2" charset="0"/>
                <a:ea typeface="Europea Medium" pitchFamily="2" charset="0"/>
              </a:rPr>
            </a:br>
            <a:r>
              <a:rPr lang="en-ZA" sz="2800" dirty="0">
                <a:latin typeface="Europea Medium" pitchFamily="2" charset="0"/>
                <a:ea typeface="Europea Medium" pitchFamily="2" charset="0"/>
              </a:rPr>
              <a:t/>
            </a:r>
            <a:br>
              <a:rPr lang="en-ZA" sz="2800" dirty="0">
                <a:latin typeface="Europea Medium" pitchFamily="2" charset="0"/>
                <a:ea typeface="Europea Medium" pitchFamily="2" charset="0"/>
              </a:rPr>
            </a:br>
            <a:r>
              <a:rPr lang="en-ZA" sz="2800" dirty="0">
                <a:latin typeface="Europea Medium" pitchFamily="2" charset="0"/>
                <a:ea typeface="Europea Medium" pitchFamily="2" charset="0"/>
              </a:rPr>
              <a:t>Lorem ipsum </a:t>
            </a:r>
            <a:r>
              <a:rPr lang="en-ZA" sz="2800" dirty="0" err="1">
                <a:latin typeface="Europea Medium" pitchFamily="2" charset="0"/>
                <a:ea typeface="Europea Medium" pitchFamily="2" charset="0"/>
              </a:rPr>
              <a:t>dolor</a:t>
            </a:r>
            <a:r>
              <a:rPr lang="en-ZA" sz="2800" dirty="0">
                <a:latin typeface="Europea Medium" pitchFamily="2" charset="0"/>
                <a:ea typeface="Europea Medium" pitchFamily="2" charset="0"/>
              </a:rPr>
              <a:t> sit </a:t>
            </a:r>
            <a:r>
              <a:rPr lang="en-ZA" sz="2800" dirty="0" err="1">
                <a:latin typeface="Europea Medium" pitchFamily="2" charset="0"/>
                <a:ea typeface="Europea Medium" pitchFamily="2" charset="0"/>
              </a:rPr>
              <a:t>amet</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consectetur</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adipiscing</a:t>
            </a:r>
            <a:r>
              <a:rPr lang="en-ZA" sz="2800" dirty="0">
                <a:latin typeface="Europea Medium" pitchFamily="2" charset="0"/>
                <a:ea typeface="Europea Medium" pitchFamily="2" charset="0"/>
              </a:rPr>
              <a:t> </a:t>
            </a:r>
            <a:r>
              <a:rPr lang="en-ZA" sz="2800" dirty="0" err="1">
                <a:latin typeface="Europea Medium" pitchFamily="2" charset="0"/>
                <a:ea typeface="Europea Medium" pitchFamily="2" charset="0"/>
              </a:rPr>
              <a:t>elit</a:t>
            </a:r>
            <a:r>
              <a:rPr lang="en-ZA" sz="2800" dirty="0">
                <a:latin typeface="Europea Medium" pitchFamily="2" charset="0"/>
                <a:ea typeface="Europea Medium" pitchFamily="2" charset="0"/>
              </a:rPr>
              <a:t>. </a:t>
            </a:r>
          </a:p>
        </p:txBody>
      </p:sp>
      <p:sp>
        <p:nvSpPr>
          <p:cNvPr id="3" name="Title 3">
            <a:extLst>
              <a:ext uri="{FF2B5EF4-FFF2-40B4-BE49-F238E27FC236}">
                <a16:creationId xmlns:a16="http://schemas.microsoft.com/office/drawing/2014/main" id="{339F578F-CCB3-6822-BCA1-12B80E9C1CA9}"/>
              </a:ext>
            </a:extLst>
          </p:cNvPr>
          <p:cNvSpPr txBox="1">
            <a:spLocks/>
          </p:cNvSpPr>
          <p:nvPr/>
        </p:nvSpPr>
        <p:spPr>
          <a:xfrm>
            <a:off x="405063" y="440872"/>
            <a:ext cx="4215923" cy="310242"/>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1000" dirty="0">
                <a:solidFill>
                  <a:srgbClr val="004EA8"/>
                </a:solidFill>
                <a:latin typeface="Europea" pitchFamily="2" charset="0"/>
                <a:ea typeface="Europea" pitchFamily="2" charset="0"/>
              </a:rPr>
              <a:t>THE EUROPEAN ELECTIONS CAMPAIGN</a:t>
            </a:r>
          </a:p>
        </p:txBody>
      </p:sp>
    </p:spTree>
    <p:extLst>
      <p:ext uri="{BB962C8B-B14F-4D97-AF65-F5344CB8AC3E}">
        <p14:creationId xmlns:p14="http://schemas.microsoft.com/office/powerpoint/2010/main" val="2409559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D43768-F12B-F17C-6730-3E0A78A864A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A1DB629-9377-CBFF-8B5B-6936A5FB13DC}"/>
              </a:ext>
            </a:extLst>
          </p:cNvPr>
          <p:cNvSpPr>
            <a:spLocks noGrp="1"/>
          </p:cNvSpPr>
          <p:nvPr>
            <p:ph type="title"/>
          </p:nvPr>
        </p:nvSpPr>
        <p:spPr>
          <a:xfrm>
            <a:off x="405063" y="2187517"/>
            <a:ext cx="10515600" cy="1325563"/>
          </a:xfrm>
        </p:spPr>
        <p:txBody>
          <a:bodyPr anchor="t" anchorCtr="0">
            <a:noAutofit/>
          </a:bodyPr>
          <a:lstStyle/>
          <a:p>
            <a:pPr>
              <a:lnSpc>
                <a:spcPts val="6500"/>
              </a:lnSpc>
            </a:pPr>
            <a:r>
              <a:rPr lang="en-US" sz="6500" b="1" dirty="0">
                <a:latin typeface="EuropeaNarrow Ultra" pitchFamily="2" charset="0"/>
                <a:ea typeface="EuropeaNarrow Ultra" pitchFamily="2" charset="0"/>
              </a:rPr>
              <a:t>HEADLINE GOES HERE</a:t>
            </a:r>
          </a:p>
        </p:txBody>
      </p:sp>
      <p:sp>
        <p:nvSpPr>
          <p:cNvPr id="5" name="Title 3">
            <a:extLst>
              <a:ext uri="{FF2B5EF4-FFF2-40B4-BE49-F238E27FC236}">
                <a16:creationId xmlns:a16="http://schemas.microsoft.com/office/drawing/2014/main" id="{FD72817E-07B7-CD9A-8B24-2F88DE804393}"/>
              </a:ext>
            </a:extLst>
          </p:cNvPr>
          <p:cNvSpPr txBox="1">
            <a:spLocks/>
          </p:cNvSpPr>
          <p:nvPr/>
        </p:nvSpPr>
        <p:spPr>
          <a:xfrm>
            <a:off x="405063" y="6188529"/>
            <a:ext cx="4215923" cy="310242"/>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1000" dirty="0">
                <a:latin typeface="Europea" pitchFamily="2" charset="0"/>
                <a:ea typeface="Europea" pitchFamily="2" charset="0"/>
              </a:rPr>
              <a:t>VERSION # / MONTH 2024</a:t>
            </a:r>
          </a:p>
        </p:txBody>
      </p:sp>
      <p:sp>
        <p:nvSpPr>
          <p:cNvPr id="6" name="Title 3">
            <a:extLst>
              <a:ext uri="{FF2B5EF4-FFF2-40B4-BE49-F238E27FC236}">
                <a16:creationId xmlns:a16="http://schemas.microsoft.com/office/drawing/2014/main" id="{757E6679-85D7-898E-0994-3856034BE02F}"/>
              </a:ext>
            </a:extLst>
          </p:cNvPr>
          <p:cNvSpPr txBox="1">
            <a:spLocks/>
          </p:cNvSpPr>
          <p:nvPr/>
        </p:nvSpPr>
        <p:spPr>
          <a:xfrm>
            <a:off x="405063" y="440872"/>
            <a:ext cx="4215923" cy="310242"/>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1000" dirty="0">
                <a:latin typeface="Europea" pitchFamily="2" charset="0"/>
                <a:ea typeface="Europea" pitchFamily="2" charset="0"/>
              </a:rPr>
              <a:t>THE EUROPEAN ELECTIONS CAMPAIGN</a:t>
            </a:r>
          </a:p>
        </p:txBody>
      </p:sp>
      <p:sp>
        <p:nvSpPr>
          <p:cNvPr id="7" name="Title 3">
            <a:extLst>
              <a:ext uri="{FF2B5EF4-FFF2-40B4-BE49-F238E27FC236}">
                <a16:creationId xmlns:a16="http://schemas.microsoft.com/office/drawing/2014/main" id="{130852BC-77CD-CF66-1929-E4B7A4EF5875}"/>
              </a:ext>
            </a:extLst>
          </p:cNvPr>
          <p:cNvSpPr txBox="1">
            <a:spLocks/>
          </p:cNvSpPr>
          <p:nvPr/>
        </p:nvSpPr>
        <p:spPr>
          <a:xfrm>
            <a:off x="7605965" y="440872"/>
            <a:ext cx="4215923" cy="310242"/>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pPr algn="r"/>
            <a:r>
              <a:rPr lang="en-US" sz="1000" dirty="0">
                <a:latin typeface="Europea" pitchFamily="2" charset="0"/>
                <a:ea typeface="Europea" pitchFamily="2" charset="0"/>
              </a:rPr>
              <a:t>TITLE</a:t>
            </a:r>
          </a:p>
        </p:txBody>
      </p:sp>
      <p:sp>
        <p:nvSpPr>
          <p:cNvPr id="9" name="Title 3">
            <a:extLst>
              <a:ext uri="{FF2B5EF4-FFF2-40B4-BE49-F238E27FC236}">
                <a16:creationId xmlns:a16="http://schemas.microsoft.com/office/drawing/2014/main" id="{F63DE5C7-F6F9-C6D3-F1F3-4A3838E4BBFB}"/>
              </a:ext>
            </a:extLst>
          </p:cNvPr>
          <p:cNvSpPr txBox="1">
            <a:spLocks/>
          </p:cNvSpPr>
          <p:nvPr/>
        </p:nvSpPr>
        <p:spPr>
          <a:xfrm>
            <a:off x="405063" y="1459114"/>
            <a:ext cx="8216423" cy="739209"/>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2600" dirty="0">
                <a:latin typeface="Europea Medium" pitchFamily="2" charset="0"/>
                <a:ea typeface="Europea Medium" pitchFamily="2" charset="0"/>
              </a:rPr>
              <a:t>THE EUROPEAN ELECTIONS</a:t>
            </a:r>
          </a:p>
        </p:txBody>
      </p:sp>
      <p:sp>
        <p:nvSpPr>
          <p:cNvPr id="10" name="Title 3">
            <a:extLst>
              <a:ext uri="{FF2B5EF4-FFF2-40B4-BE49-F238E27FC236}">
                <a16:creationId xmlns:a16="http://schemas.microsoft.com/office/drawing/2014/main" id="{EEDFA61E-3AD4-EF40-6A36-7B6A4E46C645}"/>
              </a:ext>
            </a:extLst>
          </p:cNvPr>
          <p:cNvSpPr txBox="1">
            <a:spLocks/>
          </p:cNvSpPr>
          <p:nvPr/>
        </p:nvSpPr>
        <p:spPr>
          <a:xfrm>
            <a:off x="420469" y="2924291"/>
            <a:ext cx="6942793" cy="739209"/>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2600" dirty="0">
                <a:latin typeface="Europea Medium" pitchFamily="2" charset="0"/>
                <a:ea typeface="Europea Medium" pitchFamily="2" charset="0"/>
              </a:rPr>
              <a:t>DESCRIPTOR GOES HERE</a:t>
            </a:r>
          </a:p>
        </p:txBody>
      </p:sp>
    </p:spTree>
    <p:extLst>
      <p:ext uri="{BB962C8B-B14F-4D97-AF65-F5344CB8AC3E}">
        <p14:creationId xmlns:p14="http://schemas.microsoft.com/office/powerpoint/2010/main" val="1605048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1286</TotalTime>
  <Words>453</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Arial</vt:lpstr>
      <vt:lpstr>Europea</vt:lpstr>
      <vt:lpstr>Europea Light</vt:lpstr>
      <vt:lpstr>Europea Medium</vt:lpstr>
      <vt:lpstr>EuropeaNarrow Ultra</vt:lpstr>
      <vt:lpstr>Office Theme</vt:lpstr>
      <vt:lpstr>Custom Design</vt:lpstr>
      <vt:lpstr>1_Custom Design</vt:lpstr>
      <vt:lpstr>User Note: Please note that this template uses the European Parliament’s new typeface: Europea (link here).  Europea is not a system font and will not display in Powerpoint on machines that do not have the font installed. We therefore recommend that presentations using this template be exported as a PDF before being shared to anyone outside of DG COMM.  If you have to send your presentation in PPT and not PDF, we recommend our other template (link here) that uses Arial as default font.  P.S. Remember to delete this user note from your presentation before exporting it to pdf.</vt:lpstr>
      <vt:lpstr>HEADLINE GOES HERE</vt:lpstr>
      <vt:lpstr>DIVIDER SLIDE TITLE</vt:lpstr>
      <vt:lpstr>PowerPoint Presentation</vt:lpstr>
      <vt:lpstr>PowerPoint Presentation</vt:lpstr>
      <vt:lpstr>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Enim ad minim veniam, quis nostrud exercitation ullamco laboris nisi ut aliquip ex ea.  Lorem ipsum dolor sit amet, consectetur adipiscing elit. </vt:lpstr>
      <vt:lpstr>HEADLINE GOES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GOES HERE</dc:title>
  <dc:creator>Jan-Hendrik Labuschagne</dc:creator>
  <cp:lastModifiedBy>JOHN Albrecht</cp:lastModifiedBy>
  <cp:revision>5</cp:revision>
  <dcterms:created xsi:type="dcterms:W3CDTF">2024-01-23T07:57:52Z</dcterms:created>
  <dcterms:modified xsi:type="dcterms:W3CDTF">2024-02-14T14:25:29Z</dcterms:modified>
</cp:coreProperties>
</file>